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23/02/2020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95911c3-a822-4e12-a2ed-1b48f267904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14531" r="13133" b="16014"/>
          <a:stretch/>
        </p:blipFill>
        <p:spPr bwMode="auto">
          <a:xfrm>
            <a:off x="232756" y="251159"/>
            <a:ext cx="5968539" cy="4164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d6a80cb-870e-4692-abfa-266e1970aad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t="3461" r="9277" b="8539"/>
          <a:stretch/>
        </p:blipFill>
        <p:spPr bwMode="auto">
          <a:xfrm>
            <a:off x="6357838" y="220678"/>
            <a:ext cx="5640198" cy="41951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8264" y="513411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d95911c3-a822-4e12-a2ed-1b48f267904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14531" r="13133" b="16014"/>
          <a:stretch/>
        </p:blipFill>
        <p:spPr bwMode="auto">
          <a:xfrm>
            <a:off x="232756" y="251159"/>
            <a:ext cx="5968539" cy="41646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d6a80cb-870e-4692-abfa-266e1970aad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t="3461" r="9277" b="8539"/>
          <a:stretch/>
        </p:blipFill>
        <p:spPr bwMode="auto">
          <a:xfrm>
            <a:off x="6357838" y="220678"/>
            <a:ext cx="5640198" cy="419515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32755" y="215135"/>
            <a:ext cx="5968539" cy="42007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488972" y="3263865"/>
            <a:ext cx="4230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have assumed the total is 100.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58776" y="1745271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d95911c3-a822-4e12-a2ed-1b48f267904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14531" r="13133" b="16014"/>
          <a:stretch/>
        </p:blipFill>
        <p:spPr bwMode="auto">
          <a:xfrm>
            <a:off x="315884" y="228992"/>
            <a:ext cx="6700059" cy="46751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80" t="36868" r="61903" b="47652"/>
          <a:stretch/>
        </p:blipFill>
        <p:spPr>
          <a:xfrm>
            <a:off x="1161184" y="4933033"/>
            <a:ext cx="5009458" cy="19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36265" y="115037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57370" y="2720039"/>
            <a:ext cx="449153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 have gone for the closest to the theatrical probably rather then choosing the most spins.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d6a80cb-870e-4692-abfa-266e1970aad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" t="3461" r="9277" b="8539"/>
          <a:stretch/>
        </p:blipFill>
        <p:spPr bwMode="auto">
          <a:xfrm>
            <a:off x="394841" y="204052"/>
            <a:ext cx="6454846" cy="48010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333" t="36868" r="34796" b="47652"/>
          <a:stretch/>
        </p:blipFill>
        <p:spPr>
          <a:xfrm>
            <a:off x="1198638" y="4930053"/>
            <a:ext cx="4797609" cy="192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41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2020-02-23T16:34:35Z</dcterms:modified>
</cp:coreProperties>
</file>