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1" r:id="rId3"/>
    <p:sldId id="266" r:id="rId4"/>
    <p:sldId id="264" r:id="rId5"/>
    <p:sldId id="265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7B7604-AEC2-4471-9E3D-91E34BCE17B2}" v="13" dt="2025-01-09T03:19:32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17B7604-AEC2-4471-9E3D-91E34BCE17B2}"/>
    <pc:docChg chg="addSld delSld modSld sldOrd">
      <pc:chgData name="Stewart Gale" userId="3647ddd2-6040-41ae-a96d-232c23482af8" providerId="ADAL" clId="{617B7604-AEC2-4471-9E3D-91E34BCE17B2}" dt="2025-01-09T03:20:01.480" v="39" actId="1076"/>
      <pc:docMkLst>
        <pc:docMk/>
      </pc:docMkLst>
      <pc:sldChg chg="modSp del mod">
        <pc:chgData name="Stewart Gale" userId="3647ddd2-6040-41ae-a96d-232c23482af8" providerId="ADAL" clId="{617B7604-AEC2-4471-9E3D-91E34BCE17B2}" dt="2022-01-24T11:03:07.633" v="24" actId="47"/>
        <pc:sldMkLst>
          <pc:docMk/>
          <pc:sldMk cId="3040933830" sldId="262"/>
        </pc:sldMkLst>
      </pc:sldChg>
      <pc:sldChg chg="addSp modSp mod">
        <pc:chgData name="Stewart Gale" userId="3647ddd2-6040-41ae-a96d-232c23482af8" providerId="ADAL" clId="{617B7604-AEC2-4471-9E3D-91E34BCE17B2}" dt="2022-01-24T11:03:30.608" v="28" actId="1076"/>
        <pc:sldMkLst>
          <pc:docMk/>
          <pc:sldMk cId="3611514267" sldId="263"/>
        </pc:sldMkLst>
      </pc:sldChg>
      <pc:sldChg chg="modSp mod">
        <pc:chgData name="Stewart Gale" userId="3647ddd2-6040-41ae-a96d-232c23482af8" providerId="ADAL" clId="{617B7604-AEC2-4471-9E3D-91E34BCE17B2}" dt="2025-01-09T03:19:51.551" v="37" actId="1076"/>
        <pc:sldMkLst>
          <pc:docMk/>
          <pc:sldMk cId="516725725" sldId="264"/>
        </pc:sldMkLst>
        <pc:picChg chg="mod modCrop">
          <ac:chgData name="Stewart Gale" userId="3647ddd2-6040-41ae-a96d-232c23482af8" providerId="ADAL" clId="{617B7604-AEC2-4471-9E3D-91E34BCE17B2}" dt="2025-01-09T03:19:51.551" v="37" actId="1076"/>
          <ac:picMkLst>
            <pc:docMk/>
            <pc:sldMk cId="516725725" sldId="264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617B7604-AEC2-4471-9E3D-91E34BCE17B2}" dt="2025-01-09T03:20:01.480" v="39" actId="1076"/>
        <pc:sldMkLst>
          <pc:docMk/>
          <pc:sldMk cId="1708987566" sldId="265"/>
        </pc:sldMkLst>
        <pc:picChg chg="mod modCrop">
          <ac:chgData name="Stewart Gale" userId="3647ddd2-6040-41ae-a96d-232c23482af8" providerId="ADAL" clId="{617B7604-AEC2-4471-9E3D-91E34BCE17B2}" dt="2025-01-09T03:20:01.480" v="39" actId="1076"/>
          <ac:picMkLst>
            <pc:docMk/>
            <pc:sldMk cId="1708987566" sldId="265"/>
            <ac:picMk id="4" creationId="{C63BEDAB-5F85-0111-9DE4-B333AAE8EAA8}"/>
          </ac:picMkLst>
        </pc:picChg>
      </pc:sldChg>
      <pc:sldChg chg="modSp add mod ord">
        <pc:chgData name="Stewart Gale" userId="3647ddd2-6040-41ae-a96d-232c23482af8" providerId="ADAL" clId="{617B7604-AEC2-4471-9E3D-91E34BCE17B2}" dt="2025-01-09T03:19:39.499" v="34"/>
        <pc:sldMkLst>
          <pc:docMk/>
          <pc:sldMk cId="3008338100" sldId="266"/>
        </pc:sldMkLst>
        <pc:picChg chg="mod modCrop">
          <ac:chgData name="Stewart Gale" userId="3647ddd2-6040-41ae-a96d-232c23482af8" providerId="ADAL" clId="{617B7604-AEC2-4471-9E3D-91E34BCE17B2}" dt="2025-01-09T03:19:36.871" v="32" actId="732"/>
          <ac:picMkLst>
            <pc:docMk/>
            <pc:sldMk cId="3008338100" sldId="266"/>
            <ac:picMk id="4" creationId="{56EF7091-FB29-8454-C3B5-BB9A5324B5B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90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06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41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9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92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50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50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9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241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506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6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B9978-2EF6-43C2-AB93-FB22B8235195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0EE13-41F0-41E2-854C-FC741F4ABC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73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150" b="35980"/>
          <a:stretch/>
        </p:blipFill>
        <p:spPr>
          <a:xfrm>
            <a:off x="2545433" y="194527"/>
            <a:ext cx="7216504" cy="35487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E2F8AA-2DFA-4312-BED6-FCA6D9212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433" y="3884816"/>
            <a:ext cx="4714350" cy="27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14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7070" y="2139141"/>
            <a:ext cx="75812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865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9C208-A209-7137-1237-16136A512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EF7091-FB29-8454-C3B5-BB9A5324B5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3150" b="73432"/>
          <a:stretch/>
        </p:blipFill>
        <p:spPr>
          <a:xfrm>
            <a:off x="220617" y="429355"/>
            <a:ext cx="11655500" cy="20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38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8986" r="3150" b="55437"/>
          <a:stretch/>
        </p:blipFill>
        <p:spPr>
          <a:xfrm>
            <a:off x="414581" y="171798"/>
            <a:ext cx="11655500" cy="121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25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D7D96-A8AC-112C-98D3-39F636F40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3BEDAB-5F85-0111-9DE4-B333AAE8EA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67" r="3150" b="35980"/>
          <a:stretch/>
        </p:blipFill>
        <p:spPr>
          <a:xfrm>
            <a:off x="392413" y="144087"/>
            <a:ext cx="11655500" cy="130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87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47396" y="244575"/>
                <a:ext cx="2530501" cy="791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/>
                  <a:t>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+3=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96" y="244575"/>
                <a:ext cx="2530501" cy="791370"/>
              </a:xfrm>
              <a:prstGeom prst="rect">
                <a:avLst/>
              </a:prstGeom>
              <a:blipFill>
                <a:blip r:embed="rId2"/>
                <a:stretch>
                  <a:fillRect l="-6010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956190" y="1524285"/>
                <a:ext cx="2739853" cy="791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/>
                  <a:t>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190" y="1524285"/>
                <a:ext cx="2739853" cy="791370"/>
              </a:xfrm>
              <a:prstGeom prst="rect">
                <a:avLst/>
              </a:prstGeom>
              <a:blipFill>
                <a:blip r:embed="rId3"/>
                <a:stretch>
                  <a:fillRect l="-5791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89688" y="2915927"/>
                <a:ext cx="3753976" cy="8608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3200" b="1" dirty="0">
                    <a:solidFill>
                      <a:prstClr val="black"/>
                    </a:solidFill>
                  </a:rPr>
                  <a:t>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3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3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3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32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32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88" y="2915927"/>
                <a:ext cx="3753976" cy="860877"/>
              </a:xfrm>
              <a:prstGeom prst="rect">
                <a:avLst/>
              </a:prstGeom>
              <a:blipFill>
                <a:blip r:embed="rId4"/>
                <a:stretch>
                  <a:fillRect l="-4221" b="-105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947396" y="5676085"/>
                <a:ext cx="2709396" cy="7897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/>
                  <a:t>E)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396" y="5676085"/>
                <a:ext cx="2709396" cy="789768"/>
              </a:xfrm>
              <a:prstGeom prst="rect">
                <a:avLst/>
              </a:prstGeom>
              <a:blipFill>
                <a:blip r:embed="rId5"/>
                <a:stretch>
                  <a:fillRect l="-5618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89688" y="4327489"/>
                <a:ext cx="2767104" cy="79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/>
                  <a:t>D)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88" y="4327489"/>
                <a:ext cx="2767104" cy="791820"/>
              </a:xfrm>
              <a:prstGeom prst="rect">
                <a:avLst/>
              </a:prstGeom>
              <a:blipFill>
                <a:blip r:embed="rId6"/>
                <a:stretch>
                  <a:fillRect l="-5727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43312" y="208900"/>
                <a:ext cx="1999137" cy="10175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312" y="208900"/>
                <a:ext cx="1999137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958766" y="1704984"/>
                <a:ext cx="199913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66" y="1704984"/>
                <a:ext cx="1999137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958766" y="3119535"/>
                <a:ext cx="153958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66" y="3119535"/>
                <a:ext cx="1539589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915099" y="4452554"/>
                <a:ext cx="224439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5099" y="4452554"/>
                <a:ext cx="2244396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958766" y="5839541"/>
                <a:ext cx="169296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66" y="5839541"/>
                <a:ext cx="1692964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889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63</Words>
  <Application>Microsoft Office PowerPoint</Application>
  <PresentationFormat>Widescreen</PresentationFormat>
  <Paragraphs>11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2020-04-29T04:47:17Z</dcterms:created>
  <dcterms:modified xsi:type="dcterms:W3CDTF">2025-01-09T03:20:07Z</dcterms:modified>
</cp:coreProperties>
</file>