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3DA37-EB5B-8A06-B476-3A9984CA2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3A36D-6D91-65F7-5034-923FC933C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27227-EAEE-0BAA-97D8-C95022F2F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77CA7-F428-EB70-4EF1-15F96B493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4F4DF-0B14-5139-EDCF-FBDAC5340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38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DB49-DE71-0974-2E58-C55F3D761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2D127B-E737-0583-B111-453411E65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6B257-1B5F-505D-9462-F7D9DFE02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808FA-096B-6A8A-DBE5-EF09A398C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262F6-30FD-04AD-1E17-DD25A613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0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410805-51F9-C67E-09FE-3CA283AB3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0A12C-61F8-59C5-3DAB-577D58DAE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FF4A-BD4E-0D4F-2175-AEE22C16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F6910-B142-6EBA-B1D8-1436240E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22B38-F539-BCEF-11DB-7BBB2FDE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20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AEB63-5443-FD4C-D61A-61EF0FA4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39274-AAD9-AE26-C504-226AD9BE3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82347-61CC-7731-8417-96580DE5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C1312-9C47-E62B-4DAD-53C5AC81F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E1794-854E-7BDD-0EB1-38716A5E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15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3E6D-3032-AFEE-D965-78BD7F280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45465-FC1B-6036-517B-32522770E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AD2B1-90CB-78BE-52E7-8694262F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2952D-3541-2C0D-133B-F5F7B5338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D9A36-4F74-B349-5014-375138408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36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629D0-FFE1-A7CA-BA0D-3060D80C0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4BD0D-1BAF-ECB0-4718-A64CC7CBC8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3322A-5A5F-9FB4-4428-A33D2D3CD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1F9FB-AA2F-5C81-173C-1154CE3FC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0121F-B163-712C-F562-22A836D7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08569-54DA-482C-C260-899EBF3E6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34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D40A-D055-0451-5862-FB378351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CFE23-5EA9-5608-0AB7-2D06849F6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322FA-8CB7-E6F3-CB70-6B6FC4EA7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E6E94-B050-514C-EA0A-BD17230E5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1E8D80-5899-3765-A8CB-F9000D9CE5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EF00F1-1106-0307-E423-7D60C885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54612-B76F-4A6D-D7E0-C6DF469D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5F3832-C739-B41C-4D36-D3343183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81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1DD8F-2EBE-8779-75F3-C703DAF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64EE7A-7E7C-E865-5B84-E6C7F6C9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39517B-CB49-E2E4-4536-0D33A75A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ABD60-A826-C625-48DC-35B4CA07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7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C2EC89-5F15-B357-633F-2A3CBB5D8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42BB10-18BC-15C3-3DCD-861F37756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922EA-E243-97FE-C568-73105518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03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2C5A2-8211-FA10-6D91-042CF24E6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911C6-0577-5C85-0689-7ED11F3A1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BE46D-D0D7-0D33-CA7A-06227F31A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96A4D-2DF7-A6C8-DE24-85341FF03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ABB8C-AFD9-433B-B3E4-CF52D8F06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C0118-229A-7BFE-567B-BE86F6EF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30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BC36-83CA-55FA-F066-6F7CBE4D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320A14-C459-B7E0-495C-08E8E87AE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74546-D244-6729-3F22-6FC8D5640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6AF992-49CD-527D-F6AA-EBBEF8D22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5DCB2-DD79-F63F-E9C5-724D86832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C7334-FA41-CF3E-F7BB-2F643B01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65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F7971-FCA2-1A5A-F5BE-702FDB5A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E6614-20F6-1530-335C-9FA8D2273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9F60E-1643-F598-15E6-F3655AADD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F2E987-9C60-45BE-9F40-99552D875059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A171D-B0E1-14E8-9593-F04F0F8C7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4E311-4F6F-93F2-F392-6A901242A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C6906E-7383-407E-8AC4-8F2E2AC24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4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C188A8B-DBE6-02F6-2F25-D5DF0BE62F42}"/>
              </a:ext>
            </a:extLst>
          </p:cNvPr>
          <p:cNvGrpSpPr/>
          <p:nvPr/>
        </p:nvGrpSpPr>
        <p:grpSpPr>
          <a:xfrm>
            <a:off x="0" y="6824"/>
            <a:ext cx="12192000" cy="6851176"/>
            <a:chOff x="0" y="6824"/>
            <a:chExt cx="12192000" cy="6851176"/>
          </a:xfrm>
        </p:grpSpPr>
        <p:pic>
          <p:nvPicPr>
            <p:cNvPr id="1026" name="Picture 2" descr="This or That? - Apps on Google Play">
              <a:extLst>
                <a:ext uri="{FF2B5EF4-FFF2-40B4-BE49-F238E27FC236}">
                  <a16:creationId xmlns:a16="http://schemas.microsoft.com/office/drawing/2014/main" id="{452E6315-B226-2552-1670-443D2965D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625" y="7495"/>
              <a:ext cx="6850505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This or That? - Apps on Google Play">
              <a:extLst>
                <a:ext uri="{FF2B5EF4-FFF2-40B4-BE49-F238E27FC236}">
                  <a16:creationId xmlns:a16="http://schemas.microsoft.com/office/drawing/2014/main" id="{CAC1769A-9321-F387-AEE2-F741CC12C9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0" y="7495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This or That? - Apps on Google Play">
              <a:extLst>
                <a:ext uri="{FF2B5EF4-FFF2-40B4-BE49-F238E27FC236}">
                  <a16:creationId xmlns:a16="http://schemas.microsoft.com/office/drawing/2014/main" id="{098AA112-6541-DD9A-D30E-32E7D8E5F4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9261423" y="6824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E72BF-8C42-8D14-BB43-33C4C3A57842}"/>
              </a:ext>
            </a:extLst>
          </p:cNvPr>
          <p:cNvSpPr txBox="1"/>
          <p:nvPr/>
        </p:nvSpPr>
        <p:spPr>
          <a:xfrm>
            <a:off x="650442" y="611446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You must choose!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89C2C-BDFE-6EC3-946E-06A7EFD7B71F}"/>
              </a:ext>
            </a:extLst>
          </p:cNvPr>
          <p:cNvSpPr txBox="1"/>
          <p:nvPr/>
        </p:nvSpPr>
        <p:spPr>
          <a:xfrm>
            <a:off x="676049" y="4203082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Series</a:t>
            </a:r>
          </a:p>
          <a:p>
            <a:pPr algn="ctr"/>
            <a:r>
              <a:rPr lang="en-GB" sz="6000" b="1"/>
              <a:t>1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4241697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399A9-31E5-9AC9-536C-83FF35375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4C69A72-7F48-FAEF-5B30-21CBAD113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2C8B13-0D74-6B7E-FED0-384999386F05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Air Guitar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09731B-CE50-58FF-74A1-0AE5526CDBBC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Air Drums</a:t>
            </a:r>
          </a:p>
        </p:txBody>
      </p:sp>
    </p:spTree>
    <p:extLst>
      <p:ext uri="{BB962C8B-B14F-4D97-AF65-F5344CB8AC3E}">
        <p14:creationId xmlns:p14="http://schemas.microsoft.com/office/powerpoint/2010/main" val="198747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805AA-C33D-613E-9F87-CCA4FA3E7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6DAB55-FF18-B2C4-FBBB-FC648C79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6C04CE-2CB3-7691-E98A-CC6CA37E43E6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English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AEA1C7-D494-1113-4E81-82ABB601DC4D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Maths</a:t>
            </a:r>
          </a:p>
        </p:txBody>
      </p:sp>
    </p:spTree>
    <p:extLst>
      <p:ext uri="{BB962C8B-B14F-4D97-AF65-F5344CB8AC3E}">
        <p14:creationId xmlns:p14="http://schemas.microsoft.com/office/powerpoint/2010/main" val="2644643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AF4F2-FA0B-0136-0BC3-07411EE5C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7CA5C94-A3C4-9A1A-176E-AFE8CCAAA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500F26-2CF7-D10C-6E30-CB0B26F58534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Leader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75F7DC-A90A-D666-E5FD-73859A837329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Follower</a:t>
            </a:r>
          </a:p>
        </p:txBody>
      </p:sp>
    </p:spTree>
    <p:extLst>
      <p:ext uri="{BB962C8B-B14F-4D97-AF65-F5344CB8AC3E}">
        <p14:creationId xmlns:p14="http://schemas.microsoft.com/office/powerpoint/2010/main" val="3139098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8AD1-FE37-14B4-4F4F-65DFD86A2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3412BB2-DB48-2F0F-4A6F-B82146435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0D9C1A-A341-139D-A3DC-6B06D390345D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Messy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FFFECA-1925-B366-7E29-C699B4B7D19F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Tidy</a:t>
            </a:r>
          </a:p>
        </p:txBody>
      </p:sp>
    </p:spTree>
    <p:extLst>
      <p:ext uri="{BB962C8B-B14F-4D97-AF65-F5344CB8AC3E}">
        <p14:creationId xmlns:p14="http://schemas.microsoft.com/office/powerpoint/2010/main" val="3267065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D9020-B360-FD15-FFB1-CBF424E62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9F9E95-78F4-8E9F-E794-F954260B8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BB0668-6B53-F65C-B30B-225DAE4F8A3B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Talking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DD7404-5045-3D9F-FF82-74786B6A3528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Listening</a:t>
            </a:r>
          </a:p>
        </p:txBody>
      </p:sp>
    </p:spTree>
    <p:extLst>
      <p:ext uri="{BB962C8B-B14F-4D97-AF65-F5344CB8AC3E}">
        <p14:creationId xmlns:p14="http://schemas.microsoft.com/office/powerpoint/2010/main" val="3573949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80514-45BD-6017-99A2-B17A667C4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5AE3B9-E9BC-E6F2-BC1C-446B9C2F3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C7534E-E443-BF1D-9D1B-614F308CEE30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Disney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4E800-5CB8-F954-AC52-F26E24723CAE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Pixar</a:t>
            </a:r>
          </a:p>
        </p:txBody>
      </p:sp>
    </p:spTree>
    <p:extLst>
      <p:ext uri="{BB962C8B-B14F-4D97-AF65-F5344CB8AC3E}">
        <p14:creationId xmlns:p14="http://schemas.microsoft.com/office/powerpoint/2010/main" val="352818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8DEA-CA0D-5B4B-702D-E4D529442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AE8C3B-E97D-765A-873E-C34225349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2C5F60-3F3E-6022-DA37-27AA9EE7A95D}"/>
              </a:ext>
            </a:extLst>
          </p:cNvPr>
          <p:cNvSpPr txBox="1"/>
          <p:nvPr/>
        </p:nvSpPr>
        <p:spPr>
          <a:xfrm>
            <a:off x="238836" y="-218365"/>
            <a:ext cx="118257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 err="1">
                <a:solidFill>
                  <a:schemeClr val="bg1"/>
                </a:solidFill>
                <a:latin typeface="Rockwell Extra Bold" panose="02060903040505020403" pitchFamily="18" charset="0"/>
              </a:rPr>
              <a:t>Playstation</a:t>
            </a:r>
            <a:endParaRPr lang="en-GB" sz="13000" b="1" dirty="0">
              <a:solidFill>
                <a:schemeClr val="bg1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CAAC8E-F529-1831-04F8-321B88270E2C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X-Box</a:t>
            </a:r>
          </a:p>
        </p:txBody>
      </p:sp>
    </p:spTree>
    <p:extLst>
      <p:ext uri="{BB962C8B-B14F-4D97-AF65-F5344CB8AC3E}">
        <p14:creationId xmlns:p14="http://schemas.microsoft.com/office/powerpoint/2010/main" val="1232633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74F17-1E02-9AE8-623F-390951BD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28B9341-7750-C28B-E6DE-AF313C04F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62BB07-5F71-7496-F19D-A1FD25802870}"/>
              </a:ext>
            </a:extLst>
          </p:cNvPr>
          <p:cNvSpPr txBox="1"/>
          <p:nvPr/>
        </p:nvSpPr>
        <p:spPr>
          <a:xfrm>
            <a:off x="238836" y="-218365"/>
            <a:ext cx="118257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Fiction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106639-9279-732F-208D-840DF68405EC}"/>
              </a:ext>
            </a:extLst>
          </p:cNvPr>
          <p:cNvSpPr txBox="1"/>
          <p:nvPr/>
        </p:nvSpPr>
        <p:spPr>
          <a:xfrm>
            <a:off x="-1" y="4724402"/>
            <a:ext cx="121920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Non-Fiction</a:t>
            </a:r>
          </a:p>
        </p:txBody>
      </p:sp>
    </p:spTree>
    <p:extLst>
      <p:ext uri="{BB962C8B-B14F-4D97-AF65-F5344CB8AC3E}">
        <p14:creationId xmlns:p14="http://schemas.microsoft.com/office/powerpoint/2010/main" val="262507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2792B-F3A2-6284-448A-EF66F3854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5BEB42-AD80-24A9-E482-FC47A628A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DB9D51-8D39-DAE9-F47E-16A016152EB4}"/>
              </a:ext>
            </a:extLst>
          </p:cNvPr>
          <p:cNvSpPr txBox="1"/>
          <p:nvPr/>
        </p:nvSpPr>
        <p:spPr>
          <a:xfrm>
            <a:off x="238836" y="-218365"/>
            <a:ext cx="118257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Cinema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465907-B476-50B1-3DE4-D19D8BCBB608}"/>
              </a:ext>
            </a:extLst>
          </p:cNvPr>
          <p:cNvSpPr txBox="1"/>
          <p:nvPr/>
        </p:nvSpPr>
        <p:spPr>
          <a:xfrm>
            <a:off x="-1" y="4724402"/>
            <a:ext cx="121920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Netflix</a:t>
            </a:r>
          </a:p>
        </p:txBody>
      </p:sp>
    </p:spTree>
    <p:extLst>
      <p:ext uri="{BB962C8B-B14F-4D97-AF65-F5344CB8AC3E}">
        <p14:creationId xmlns:p14="http://schemas.microsoft.com/office/powerpoint/2010/main" val="1643407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BFE54-1A94-978E-B517-77E9CB89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A423B2-27F7-FC87-E2D9-E84076B7C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F0B451-8619-C05F-11E9-B11C9D477B48}"/>
              </a:ext>
            </a:extLst>
          </p:cNvPr>
          <p:cNvSpPr txBox="1"/>
          <p:nvPr/>
        </p:nvSpPr>
        <p:spPr>
          <a:xfrm>
            <a:off x="238836" y="-218365"/>
            <a:ext cx="118257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Logic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414699-51EB-22A0-6BE2-FEA5E265CB13}"/>
              </a:ext>
            </a:extLst>
          </p:cNvPr>
          <p:cNvSpPr txBox="1"/>
          <p:nvPr/>
        </p:nvSpPr>
        <p:spPr>
          <a:xfrm>
            <a:off x="-1" y="4724402"/>
            <a:ext cx="121920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Emotion</a:t>
            </a:r>
          </a:p>
        </p:txBody>
      </p:sp>
    </p:spTree>
    <p:extLst>
      <p:ext uri="{BB962C8B-B14F-4D97-AF65-F5344CB8AC3E}">
        <p14:creationId xmlns:p14="http://schemas.microsoft.com/office/powerpoint/2010/main" val="4130795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B3013-1F5E-700C-F7AA-7BEC787AF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901B6E-83D8-5339-AB2F-781472D68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3899B1-E475-BF71-725B-97181C5BB238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Cat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05142-3DCC-495E-A5D2-BB5B0932A822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Dog</a:t>
            </a:r>
          </a:p>
        </p:txBody>
      </p:sp>
    </p:spTree>
    <p:extLst>
      <p:ext uri="{BB962C8B-B14F-4D97-AF65-F5344CB8AC3E}">
        <p14:creationId xmlns:p14="http://schemas.microsoft.com/office/powerpoint/2010/main" val="1667190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D3BBC-5810-8D9D-65A8-A64F2BE07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682466-3316-1719-3755-8A7555D23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EBA97A-EF9C-14E4-DDB3-70037F32F3B3}"/>
              </a:ext>
            </a:extLst>
          </p:cNvPr>
          <p:cNvSpPr txBox="1"/>
          <p:nvPr/>
        </p:nvSpPr>
        <p:spPr>
          <a:xfrm>
            <a:off x="238836" y="-218365"/>
            <a:ext cx="118257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Success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644EB3-9BD9-7F9B-E87D-D92D179D6307}"/>
              </a:ext>
            </a:extLst>
          </p:cNvPr>
          <p:cNvSpPr txBox="1"/>
          <p:nvPr/>
        </p:nvSpPr>
        <p:spPr>
          <a:xfrm>
            <a:off x="-1" y="4724402"/>
            <a:ext cx="121920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dirty="0" err="1">
                <a:solidFill>
                  <a:schemeClr val="bg1"/>
                </a:solidFill>
                <a:latin typeface="Rockwell Extra Bold" panose="02060903040505020403" pitchFamily="18" charset="0"/>
              </a:rPr>
              <a:t>Happines</a:t>
            </a:r>
            <a:endParaRPr lang="en-GB" sz="13000" b="1" dirty="0">
              <a:solidFill>
                <a:schemeClr val="bg1"/>
              </a:solidFill>
              <a:latin typeface="Rockwell Extra Bold" panose="020609030405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068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20C1F-6E01-75BB-778B-50E2B07C7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BB9BE7-CDDF-842E-876C-4BF65A5D6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B5D7CE-C723-E055-A43C-E9C0DCFB19D0}"/>
              </a:ext>
            </a:extLst>
          </p:cNvPr>
          <p:cNvSpPr txBox="1"/>
          <p:nvPr/>
        </p:nvSpPr>
        <p:spPr>
          <a:xfrm>
            <a:off x="183107" y="40717"/>
            <a:ext cx="11825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Primary School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1B97E5-BD21-2847-74C8-336B8EBFDFD6}"/>
              </a:ext>
            </a:extLst>
          </p:cNvPr>
          <p:cNvSpPr txBox="1"/>
          <p:nvPr/>
        </p:nvSpPr>
        <p:spPr>
          <a:xfrm>
            <a:off x="0" y="4929118"/>
            <a:ext cx="12192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High School</a:t>
            </a:r>
          </a:p>
        </p:txBody>
      </p:sp>
    </p:spTree>
    <p:extLst>
      <p:ext uri="{BB962C8B-B14F-4D97-AF65-F5344CB8AC3E}">
        <p14:creationId xmlns:p14="http://schemas.microsoft.com/office/powerpoint/2010/main" val="2038820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56493-F83A-B640-6127-34F2A3607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849FA17-49D1-FF6C-7748-2889DD313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69D419-650F-98E3-2B8B-6E18E1CA3B4B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Walk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C46CBE-0374-463E-BAE7-B96B6D1C690F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Run</a:t>
            </a:r>
          </a:p>
        </p:txBody>
      </p:sp>
    </p:spTree>
    <p:extLst>
      <p:ext uri="{BB962C8B-B14F-4D97-AF65-F5344CB8AC3E}">
        <p14:creationId xmlns:p14="http://schemas.microsoft.com/office/powerpoint/2010/main" val="189477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24EB7-A388-8D15-0D51-0D90DAEA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E2957D-6A4B-8864-A0B0-96AE1C57E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C9A987-A122-714C-198F-6DBE2ADDFB2E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Sweet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D32A9F-AE94-9430-B9C1-344A408D4B5C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Savoury</a:t>
            </a:r>
          </a:p>
        </p:txBody>
      </p:sp>
    </p:spTree>
    <p:extLst>
      <p:ext uri="{BB962C8B-B14F-4D97-AF65-F5344CB8AC3E}">
        <p14:creationId xmlns:p14="http://schemas.microsoft.com/office/powerpoint/2010/main" val="70240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2117F-1522-1EF3-5949-AC9EDC2CE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572D89-344E-EF50-7810-83680DD41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5CC7E0-6E48-90C9-7376-7BCE1E9CE213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Coke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00CF17-F747-0CBE-C79A-B0206B502E8D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Pepsi</a:t>
            </a:r>
          </a:p>
        </p:txBody>
      </p:sp>
    </p:spTree>
    <p:extLst>
      <p:ext uri="{BB962C8B-B14F-4D97-AF65-F5344CB8AC3E}">
        <p14:creationId xmlns:p14="http://schemas.microsoft.com/office/powerpoint/2010/main" val="420171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78B17-4F15-8A95-B2A9-3B51CC336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5950F23-60EA-7ACF-55B2-037114699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0ABFA3-BDC4-BA69-FA06-B9E7556714A5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Night Owl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E0E160-D624-D12B-C97D-BA953D2FF6AE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Early Bird</a:t>
            </a:r>
          </a:p>
        </p:txBody>
      </p:sp>
    </p:spTree>
    <p:extLst>
      <p:ext uri="{BB962C8B-B14F-4D97-AF65-F5344CB8AC3E}">
        <p14:creationId xmlns:p14="http://schemas.microsoft.com/office/powerpoint/2010/main" val="1177477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0F2FB-0738-EA75-D11B-AB9C55824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2F6980-F8AE-56D4-7054-64DD9EB25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1CAEFC-4585-A2FB-6D54-870B655811CE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Spend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F7811F-1063-98B5-E4C9-42703AD61B6A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Save</a:t>
            </a:r>
          </a:p>
        </p:txBody>
      </p:sp>
    </p:spTree>
    <p:extLst>
      <p:ext uri="{BB962C8B-B14F-4D97-AF65-F5344CB8AC3E}">
        <p14:creationId xmlns:p14="http://schemas.microsoft.com/office/powerpoint/2010/main" val="326831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FAFB6-90BD-447F-80A9-1A53E3C1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8D1B8B3-7838-A63D-280E-68FDE3DE6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88FD37-128E-31D5-A51C-1B7D461FCAF6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Outside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47E2A4-9BC1-9580-49C3-552AAB7ABD59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Inside</a:t>
            </a:r>
          </a:p>
        </p:txBody>
      </p:sp>
    </p:spTree>
    <p:extLst>
      <p:ext uri="{BB962C8B-B14F-4D97-AF65-F5344CB8AC3E}">
        <p14:creationId xmlns:p14="http://schemas.microsoft.com/office/powerpoint/2010/main" val="225325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5BA7-AA57-101C-A74D-BBE5BB5B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363099-6E57-07A5-ED35-6DFB3269D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2D6373-7774-71C0-BBB9-1B8A43153A7B}"/>
              </a:ext>
            </a:extLst>
          </p:cNvPr>
          <p:cNvSpPr txBox="1"/>
          <p:nvPr/>
        </p:nvSpPr>
        <p:spPr>
          <a:xfrm>
            <a:off x="163773" y="-218365"/>
            <a:ext cx="119008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Zombies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2DBE64-073F-C48B-36DB-EEE7D1C30F4F}"/>
              </a:ext>
            </a:extLst>
          </p:cNvPr>
          <p:cNvSpPr txBox="1"/>
          <p:nvPr/>
        </p:nvSpPr>
        <p:spPr>
          <a:xfrm>
            <a:off x="450375" y="4587922"/>
            <a:ext cx="1174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chemeClr val="bg1"/>
                </a:solidFill>
                <a:latin typeface="Rockwell Extra Bold" panose="02060903040505020403" pitchFamily="18" charset="0"/>
              </a:rPr>
              <a:t>Vampires</a:t>
            </a:r>
          </a:p>
        </p:txBody>
      </p:sp>
    </p:spTree>
    <p:extLst>
      <p:ext uri="{BB962C8B-B14F-4D97-AF65-F5344CB8AC3E}">
        <p14:creationId xmlns:p14="http://schemas.microsoft.com/office/powerpoint/2010/main" val="161396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Widescreen</PresentationFormat>
  <Paragraphs>43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Rockwell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</cp:revision>
  <dcterms:created xsi:type="dcterms:W3CDTF">2026-08-04T21:50:00Z</dcterms:created>
  <dcterms:modified xsi:type="dcterms:W3CDTF">2026-08-04T21:50:22Z</dcterms:modified>
</cp:coreProperties>
</file>