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235226"/>
            <a:ext cx="5287617" cy="39657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cae117b1-3fe6-4c8a-b9dc-f1090df892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836" y="235226"/>
            <a:ext cx="5277816" cy="395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4780" y="514303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235226"/>
            <a:ext cx="5287617" cy="39657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cae117b1-3fe6-4c8a-b9dc-f1090df892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836" y="235226"/>
            <a:ext cx="5277816" cy="395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4313" y="235226"/>
            <a:ext cx="5287617" cy="39657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67795" y="3208446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found the number of people who ordered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nothing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" y="235226"/>
            <a:ext cx="6149009" cy="46117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04" t="59260" r="62137" b="25745"/>
          <a:stretch/>
        </p:blipFill>
        <p:spPr>
          <a:xfrm>
            <a:off x="975360" y="4846983"/>
            <a:ext cx="4994120" cy="200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14234" y="3180010"/>
            <a:ext cx="43419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found the number of males who choose cricket.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cae117b1-3fe6-4c8a-b9dc-f1090df892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5" y="314738"/>
            <a:ext cx="6006686" cy="450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9849" t="58764" r="34928" b="24454"/>
          <a:stretch/>
        </p:blipFill>
        <p:spPr>
          <a:xfrm>
            <a:off x="1259456" y="4761124"/>
            <a:ext cx="4727275" cy="209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2020-05-20T04:10:45Z</dcterms:modified>
</cp:coreProperties>
</file>