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69" r:id="rId2"/>
    <p:sldId id="283" r:id="rId3"/>
    <p:sldId id="286" r:id="rId4"/>
    <p:sldId id="284" r:id="rId5"/>
    <p:sldId id="28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614E3-4319-4DC5-A84C-FD6BB164672F}" v="2" dt="2025-09-11T10:08:09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164" autoAdjust="0"/>
  </p:normalViewPr>
  <p:slideViewPr>
    <p:cSldViewPr>
      <p:cViewPr varScale="1">
        <p:scale>
          <a:sx n="79" d="100"/>
          <a:sy n="79" d="100"/>
        </p:scale>
        <p:origin x="387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custSel delSld modSld">
      <pc:chgData name="Stewart Gale" userId="3647ddd2-6040-41ae-a96d-232c23482af8" providerId="ADAL" clId="{06789ACE-9C8B-434B-894E-5A86F9D6F4CB}" dt="2025-09-11T10:08:22.459" v="8" actId="47"/>
      <pc:docMkLst>
        <pc:docMk/>
      </pc:docMkLst>
      <pc:sldChg chg="addSp modSp mod modAnim">
        <pc:chgData name="Stewart Gale" userId="3647ddd2-6040-41ae-a96d-232c23482af8" providerId="ADAL" clId="{06789ACE-9C8B-434B-894E-5A86F9D6F4CB}" dt="2025-09-11T10:07:57.629" v="2" actId="1076"/>
        <pc:sldMkLst>
          <pc:docMk/>
          <pc:sldMk cId="445564271" sldId="284"/>
        </pc:sldMkLst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7" creationId="{5E187609-8CBD-4832-A169-45047FF0824B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10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13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14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15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21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23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7:57.629" v="2" actId="1076"/>
          <ac:spMkLst>
            <pc:docMk/>
            <pc:sldMk cId="445564271" sldId="284"/>
            <ac:spMk id="24" creationId="{00000000-0000-0000-0000-000000000000}"/>
          </ac:spMkLst>
        </pc:spChg>
      </pc:sldChg>
      <pc:sldChg chg="addSp modSp mod modAnim">
        <pc:chgData name="Stewart Gale" userId="3647ddd2-6040-41ae-a96d-232c23482af8" providerId="ADAL" clId="{06789ACE-9C8B-434B-894E-5A86F9D6F4CB}" dt="2025-09-11T10:08:20.695" v="7" actId="1076"/>
        <pc:sldMkLst>
          <pc:docMk/>
          <pc:sldMk cId="3630956203" sldId="285"/>
        </pc:sldMkLst>
        <pc:spChg chg="add 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5" creationId="{5E187609-8CBD-4832-A169-45047FF0824B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6" creationId="{2F738411-C67F-45AE-A887-72582D85C25F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7" creationId="{00000000-0000-0000-0000-000000000000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10" creationId="{00000000-0000-0000-0000-000000000000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11" creationId="{00000000-0000-0000-0000-000000000000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12" creationId="{00000000-0000-0000-0000-000000000000}"/>
          </ac:spMkLst>
        </pc:spChg>
        <pc:spChg chg="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14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14.561" v="6" actId="1076"/>
          <ac:spMkLst>
            <pc:docMk/>
            <pc:sldMk cId="3630956203" sldId="285"/>
            <ac:spMk id="18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19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20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20.695" v="7" actId="1076"/>
          <ac:spMkLst>
            <pc:docMk/>
            <pc:sldMk cId="3630956203" sldId="285"/>
            <ac:spMk id="22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14.561" v="6" actId="1076"/>
          <ac:spMkLst>
            <pc:docMk/>
            <pc:sldMk cId="3630956203" sldId="285"/>
            <ac:spMk id="23" creationId="{00000000-0000-0000-0000-000000000000}"/>
          </ac:spMkLst>
        </pc:spChg>
        <pc:spChg chg="add mod">
          <ac:chgData name="Stewart Gale" userId="3647ddd2-6040-41ae-a96d-232c23482af8" providerId="ADAL" clId="{06789ACE-9C8B-434B-894E-5A86F9D6F4CB}" dt="2025-09-11T10:08:14.561" v="6" actId="1076"/>
          <ac:spMkLst>
            <pc:docMk/>
            <pc:sldMk cId="3630956203" sldId="285"/>
            <ac:spMk id="24" creationId="{00000000-0000-0000-0000-000000000000}"/>
          </ac:spMkLst>
        </pc:spChg>
      </pc:sldChg>
      <pc:sldChg chg="addSp delSp modSp del mod delAnim">
        <pc:chgData name="Stewart Gale" userId="3647ddd2-6040-41ae-a96d-232c23482af8" providerId="ADAL" clId="{06789ACE-9C8B-434B-894E-5A86F9D6F4CB}" dt="2025-09-11T10:08:00.313" v="3" actId="47"/>
        <pc:sldMkLst>
          <pc:docMk/>
          <pc:sldMk cId="744946788" sldId="287"/>
        </pc:sldMkLst>
        <pc:spChg chg="add mod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3" creationId="{A3D9532C-A769-1FB4-F417-010845E73BFC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7" creationId="{5E187609-8CBD-4832-A169-45047FF0824B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10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13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14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15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21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23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7:50.789" v="0" actId="21"/>
          <ac:spMkLst>
            <pc:docMk/>
            <pc:sldMk cId="744946788" sldId="287"/>
            <ac:spMk id="24" creationId="{00000000-0000-0000-0000-000000000000}"/>
          </ac:spMkLst>
        </pc:spChg>
      </pc:sldChg>
      <pc:sldChg chg="addSp delSp modSp del mod delAnim">
        <pc:chgData name="Stewart Gale" userId="3647ddd2-6040-41ae-a96d-232c23482af8" providerId="ADAL" clId="{06789ACE-9C8B-434B-894E-5A86F9D6F4CB}" dt="2025-09-11T10:08:22.459" v="8" actId="47"/>
        <pc:sldMkLst>
          <pc:docMk/>
          <pc:sldMk cId="1792013602" sldId="288"/>
        </pc:sldMkLst>
        <pc:spChg chg="add mod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3" creationId="{8EF82266-905C-E4BD-EA5B-D34BC2CCDC1D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5" creationId="{5E187609-8CBD-4832-A169-45047FF0824B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18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19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20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22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23" creationId="{00000000-0000-0000-0000-000000000000}"/>
          </ac:spMkLst>
        </pc:spChg>
        <pc:spChg chg="del">
          <ac:chgData name="Stewart Gale" userId="3647ddd2-6040-41ae-a96d-232c23482af8" providerId="ADAL" clId="{06789ACE-9C8B-434B-894E-5A86F9D6F4CB}" dt="2025-09-11T10:08:06.825" v="4" actId="21"/>
          <ac:spMkLst>
            <pc:docMk/>
            <pc:sldMk cId="1792013602" sldId="288"/>
            <ac:spMk id="24" creationId="{00000000-0000-0000-0000-000000000000}"/>
          </ac:spMkLst>
        </pc:spChg>
      </pc:sldChg>
    </pc:docChg>
  </pc:docChgLst>
  <pc:docChgLst>
    <pc:chgData name="Stewart Gale" userId="3647ddd2-6040-41ae-a96d-232c23482af8" providerId="ADAL" clId="{719C4A4D-90A8-4948-B067-2067677C7CA5}"/>
    <pc:docChg chg="custSel addSld delSld modSld">
      <pc:chgData name="Stewart Gale" userId="3647ddd2-6040-41ae-a96d-232c23482af8" providerId="ADAL" clId="{719C4A4D-90A8-4948-B067-2067677C7CA5}" dt="2022-01-22T07:00:54.275" v="17" actId="1076"/>
      <pc:docMkLst>
        <pc:docMk/>
      </pc:docMkLst>
      <pc:sldChg chg="delSp mod">
        <pc:chgData name="Stewart Gale" userId="3647ddd2-6040-41ae-a96d-232c23482af8" providerId="ADAL" clId="{719C4A4D-90A8-4948-B067-2067677C7CA5}" dt="2021-09-26T11:39:32.148" v="0" actId="478"/>
        <pc:sldMkLst>
          <pc:docMk/>
          <pc:sldMk cId="1582452261" sldId="269"/>
        </pc:sldMkLst>
      </pc:sldChg>
      <pc:sldChg chg="del">
        <pc:chgData name="Stewart Gale" userId="3647ddd2-6040-41ae-a96d-232c23482af8" providerId="ADAL" clId="{719C4A4D-90A8-4948-B067-2067677C7CA5}" dt="2021-09-26T11:39:36.398" v="2" actId="47"/>
        <pc:sldMkLst>
          <pc:docMk/>
          <pc:sldMk cId="2807135097" sldId="282"/>
        </pc:sldMkLst>
      </pc:sldChg>
      <pc:sldChg chg="delSp mod">
        <pc:chgData name="Stewart Gale" userId="3647ddd2-6040-41ae-a96d-232c23482af8" providerId="ADAL" clId="{719C4A4D-90A8-4948-B067-2067677C7CA5}" dt="2021-09-26T11:39:34.875" v="1" actId="478"/>
        <pc:sldMkLst>
          <pc:docMk/>
          <pc:sldMk cId="3480485154" sldId="283"/>
        </pc:sldMkLst>
      </pc:sldChg>
      <pc:sldChg chg="addSp delSp modSp mod delAnim">
        <pc:chgData name="Stewart Gale" userId="3647ddd2-6040-41ae-a96d-232c23482af8" providerId="ADAL" clId="{719C4A4D-90A8-4948-B067-2067677C7CA5}" dt="2022-01-22T07:00:10.966" v="7" actId="478"/>
        <pc:sldMkLst>
          <pc:docMk/>
          <pc:sldMk cId="445564271" sldId="284"/>
        </pc:sldMkLst>
      </pc:sldChg>
      <pc:sldChg chg="addSp delSp modSp mod delAnim">
        <pc:chgData name="Stewart Gale" userId="3647ddd2-6040-41ae-a96d-232c23482af8" providerId="ADAL" clId="{719C4A4D-90A8-4948-B067-2067677C7CA5}" dt="2022-01-22T07:00:40.157" v="14" actId="478"/>
        <pc:sldMkLst>
          <pc:docMk/>
          <pc:sldMk cId="3630956203" sldId="285"/>
        </pc:sldMkLst>
      </pc:sldChg>
      <pc:sldChg chg="addSp delSp modSp add mod delAnim">
        <pc:chgData name="Stewart Gale" userId="3647ddd2-6040-41ae-a96d-232c23482af8" providerId="ADAL" clId="{719C4A4D-90A8-4948-B067-2067677C7CA5}" dt="2022-01-22T07:00:28.403" v="11" actId="1076"/>
        <pc:sldMkLst>
          <pc:docMk/>
          <pc:sldMk cId="744946788" sldId="287"/>
        </pc:sldMkLst>
      </pc:sldChg>
      <pc:sldChg chg="addSp delSp modSp add mod delAnim">
        <pc:chgData name="Stewart Gale" userId="3647ddd2-6040-41ae-a96d-232c23482af8" providerId="ADAL" clId="{719C4A4D-90A8-4948-B067-2067677C7CA5}" dt="2022-01-22T07:00:54.275" v="17" actId="1076"/>
        <pc:sldMkLst>
          <pc:docMk/>
          <pc:sldMk cId="1792013602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B90E8-808E-486D-96B3-17E2CA966B34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7AD96-B594-470B-A8E7-0B3257DA6E1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9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6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07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48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46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95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7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89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11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41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84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83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72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02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D74BB-011F-4DED-9359-07064B760EE2}" type="datetimeFigureOut">
              <a:rPr lang="en-US" smtClean="0"/>
              <a:pPr/>
              <a:t>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A369F-E664-4249-BF0E-7EC49989EC3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3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.png"/><Relationship Id="rId1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3.png"/><Relationship Id="rId5" Type="http://schemas.openxmlformats.org/officeDocument/2006/relationships/image" Target="../media/image9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>
              <a:xfrm>
                <a:off x="1075306" y="694039"/>
                <a:ext cx="3233860" cy="6093976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1)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3600" b="1" dirty="0"/>
                  <a:t>6)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64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3 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75306" y="694039"/>
                <a:ext cx="3233860" cy="6093976"/>
              </a:xfrm>
              <a:prstGeom prst="rect">
                <a:avLst/>
              </a:prstGeom>
              <a:blipFill>
                <a:blip r:embed="rId3"/>
                <a:stretch>
                  <a:fillRect l="-8475" t="-220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312024" y="197949"/>
                <a:ext cx="5112568" cy="66693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sz="3200" b="1" dirty="0"/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3200" b="1" dirty="0"/>
                  <a:t>8)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3200" dirty="0"/>
              </a:p>
              <a:p>
                <a:pPr marL="0" indent="0">
                  <a:buNone/>
                </a:pPr>
                <a:r>
                  <a:rPr lang="en-GB" sz="3200" b="1" dirty="0"/>
                  <a:t>9)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3200" dirty="0"/>
              </a:p>
              <a:p>
                <a:pPr marL="0" indent="0">
                  <a:buNone/>
                </a:pPr>
                <a:r>
                  <a:rPr lang="en-GB" sz="3200" b="1" dirty="0"/>
                  <a:t>10)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32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3200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3200" dirty="0"/>
              </a:p>
              <a:p>
                <a:pPr marL="0" indent="0">
                  <a:buNone/>
                </a:pPr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3200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312024" y="197949"/>
                <a:ext cx="5112568" cy="6669360"/>
              </a:xfrm>
              <a:blipFill>
                <a:blip r:embed="rId4"/>
                <a:stretch>
                  <a:fillRect l="-2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937280" y="74819"/>
            <a:ext cx="3079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Make 𝑎 the subject:</a:t>
            </a:r>
          </a:p>
        </p:txBody>
      </p:sp>
    </p:spTree>
    <p:extLst>
      <p:ext uri="{BB962C8B-B14F-4D97-AF65-F5344CB8AC3E}">
        <p14:creationId xmlns:p14="http://schemas.microsoft.com/office/powerpoint/2010/main" val="158245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7032104" y="260648"/>
                <a:ext cx="3744416" cy="640871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b="1" dirty="0"/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b="1" dirty="0"/>
                  <a:t>8)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9)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𝑔h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10)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11)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12)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032104" y="260648"/>
                <a:ext cx="3744416" cy="6408712"/>
              </a:xfrm>
              <a:blipFill>
                <a:blip r:embed="rId2"/>
                <a:stretch>
                  <a:fillRect l="-3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>
              <a:xfrm>
                <a:off x="1074766" y="908720"/>
                <a:ext cx="3721532" cy="5493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sSup>
                      <m:sSupPr>
                        <m:ctrlP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𝑏𝑐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𝑑𝑒𝑓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kumimoji="0" lang="en-GB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3 </m:t>
                        </m:r>
                      </m:sup>
                    </m:sSup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𝑦𝑏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 </a:t>
                </a:r>
                <a:endParaRPr lang="en-GB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74766" y="908720"/>
                <a:ext cx="3721532" cy="5493812"/>
              </a:xfrm>
              <a:prstGeom prst="rect">
                <a:avLst/>
              </a:prstGeom>
              <a:blipFill>
                <a:blip r:embed="rId3"/>
                <a:stretch>
                  <a:fillRect l="-5728" t="-1887" b="-3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055440" y="145083"/>
            <a:ext cx="3079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Make 𝑎 the subject:</a:t>
            </a:r>
          </a:p>
        </p:txBody>
      </p:sp>
    </p:spTree>
    <p:extLst>
      <p:ext uri="{BB962C8B-B14F-4D97-AF65-F5344CB8AC3E}">
        <p14:creationId xmlns:p14="http://schemas.microsoft.com/office/powerpoint/2010/main" val="3480485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5520" y="2060848"/>
            <a:ext cx="88569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6093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>
              <a:xfrm>
                <a:off x="1133948" y="868358"/>
                <a:ext cx="2445725" cy="5909310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2400" dirty="0">
                  <a:latin typeface="Calibri" panose="020F0502020204030204"/>
                </a:endParaRPr>
              </a:p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3 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133948" y="868358"/>
                <a:ext cx="2445725" cy="5909310"/>
              </a:xfrm>
              <a:prstGeom prst="rect">
                <a:avLst/>
              </a:prstGeom>
              <a:blipFill>
                <a:blip r:embed="rId3"/>
                <a:stretch>
                  <a:fillRect l="-7481" t="-1546" b="-21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662233" y="620689"/>
                <a:ext cx="1117422" cy="718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233" y="620689"/>
                <a:ext cx="1117422" cy="7186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134022" y="1513751"/>
                <a:ext cx="1555041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4022" y="1513751"/>
                <a:ext cx="1555041" cy="10016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50555" y="5815956"/>
                <a:ext cx="1511439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2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GB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en-US" sz="20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GB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num>
                            <m:den>
                              <m:r>
                                <a:rPr lang="en-GB" sz="2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555" y="5815956"/>
                <a:ext cx="1511439" cy="10016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68694" y="4779488"/>
                <a:ext cx="1498935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694" y="4779488"/>
                <a:ext cx="1498935" cy="10016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277911" y="3683759"/>
                <a:ext cx="1498935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911" y="3683759"/>
                <a:ext cx="1498935" cy="10016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303121" y="2609480"/>
                <a:ext cx="1498935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121" y="2609480"/>
                <a:ext cx="1498935" cy="10016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1055440" y="145083"/>
            <a:ext cx="3079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Make 𝑎 the subject: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833026" y="165653"/>
                <a:ext cx="2796795" cy="634537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11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11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11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11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GB" sz="11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833026" y="165653"/>
                <a:ext cx="2796795" cy="6345376"/>
              </a:xfrm>
              <a:blipFill>
                <a:blip r:embed="rId11"/>
                <a:stretch>
                  <a:fillRect l="-3486" b="-5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8663483" y="5022186"/>
                <a:ext cx="137120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3483" y="5022186"/>
                <a:ext cx="137120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8727028" y="1324852"/>
                <a:ext cx="1419619" cy="81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7028" y="1324852"/>
                <a:ext cx="1419619" cy="81624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482087" y="251239"/>
                <a:ext cx="15526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087" y="251239"/>
                <a:ext cx="1552605" cy="461665"/>
              </a:xfrm>
              <a:prstGeom prst="rect">
                <a:avLst/>
              </a:prstGeom>
              <a:blipFill>
                <a:blip r:embed="rId1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9916547" y="251239"/>
                <a:ext cx="11042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4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547" y="251239"/>
                <a:ext cx="1104212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9160993" y="2458620"/>
                <a:ext cx="1971309" cy="873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0993" y="2458620"/>
                <a:ext cx="1971309" cy="87363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9588449" y="3629987"/>
                <a:ext cx="2256643" cy="873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2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8449" y="3629987"/>
                <a:ext cx="2256643" cy="87363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9019944" y="5992510"/>
                <a:ext cx="1419619" cy="81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GB" sz="20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200" baseline="30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9944" y="5992510"/>
                <a:ext cx="1419619" cy="81624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56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10" grpId="0"/>
      <p:bldP spid="13" grpId="0"/>
      <p:bldP spid="14" grpId="0"/>
      <p:bldP spid="15" grpId="0"/>
      <p:bldP spid="21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>
              <a:xfrm>
                <a:off x="479376" y="836712"/>
                <a:ext cx="3721532" cy="5493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sSup>
                      <m:sSupPr>
                        <m:ctrlP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(3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𝑏𝑐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𝑑𝑒𝑓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sz="1000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i="0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lang="en-GB" b="1" dirty="0"/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endParaRPr lang="en-GB" dirty="0">
                  <a:latin typeface="Calibri" panose="020F0502020204030204"/>
                </a:endParaRPr>
              </a:p>
              <a:p>
                <a:pPr marL="0" lvl="0" indent="0" defTabSz="457200">
                  <a:lnSpc>
                    <a:spcPct val="100000"/>
                  </a:lnSpc>
                  <a:spcBef>
                    <a:spcPts val="0"/>
                  </a:spcBef>
                  <a:buNone/>
                  <a:defRPr/>
                </a:pPr>
                <a:r>
                  <a:rPr kumimoji="0" lang="en-GB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3 </m:t>
                        </m:r>
                      </m:sup>
                    </m:sSup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𝑦𝑏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 </a:t>
                </a:r>
                <a:endParaRPr lang="en-GB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6" name="Content Placeholder 21">
                <a:extLst>
                  <a:ext uri="{FF2B5EF4-FFF2-40B4-BE49-F238E27FC236}">
                    <a16:creationId xmlns:a16="http://schemas.microsoft.com/office/drawing/2014/main" id="{2F738411-C67F-45AE-A887-72582D85C25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79376" y="836712"/>
                <a:ext cx="3721532" cy="5493812"/>
              </a:xfrm>
              <a:prstGeom prst="rect">
                <a:avLst/>
              </a:prstGeom>
              <a:blipFill>
                <a:blip r:embed="rId2"/>
                <a:stretch>
                  <a:fillRect l="-5902" t="-1887" b="-3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60050" y="73075"/>
            <a:ext cx="3079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Make 𝑎 the subject: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093110" y="615245"/>
                <a:ext cx="1757212" cy="7186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=∓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  <m:r>
                        <a:rPr lang="en-GB" sz="2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en-GB" sz="2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110" y="615245"/>
                <a:ext cx="1757212" cy="7186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3916068" y="1530953"/>
                <a:ext cx="2075440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=∓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068" y="1530953"/>
                <a:ext cx="2075440" cy="910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070222" y="2510857"/>
                <a:ext cx="2051972" cy="914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∓</m:t>
                          </m:r>
                          <m:rad>
                            <m:radPr>
                              <m:degHide m:val="on"/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rad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222" y="2510857"/>
                <a:ext cx="2051972" cy="9149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997541" y="3676676"/>
                <a:ext cx="2197333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=∓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𝑑𝑒𝑓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541" y="3676676"/>
                <a:ext cx="2197333" cy="910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4010704" y="4843438"/>
                <a:ext cx="2190984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=∓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704" y="4843438"/>
                <a:ext cx="2190984" cy="9106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689047" y="5874346"/>
                <a:ext cx="2042097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𝑦𝑏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rad>
                      <m: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m:rPr>
                          <m:sty m:val="p"/>
                        </m:rP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047" y="5874346"/>
                <a:ext cx="2042097" cy="9106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509442" y="254502"/>
                <a:ext cx="3744416" cy="640871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b="1" dirty="0"/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GB" b="1" dirty="0"/>
                  <a:t>8)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𝑑𝑒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9)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𝑔h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10)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11) 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b="1" dirty="0"/>
                  <a:t>12)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5" name="Content Placeholder 6">
                <a:extLst>
                  <a:ext uri="{FF2B5EF4-FFF2-40B4-BE49-F238E27FC236}">
                    <a16:creationId xmlns:a16="http://schemas.microsoft.com/office/drawing/2014/main" id="{5E187609-8CBD-4832-A169-45047FF08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509442" y="254502"/>
                <a:ext cx="3744416" cy="6408712"/>
              </a:xfrm>
              <a:blipFill>
                <a:blip r:embed="rId9"/>
                <a:stretch>
                  <a:fillRect l="-3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8779577" y="399719"/>
                <a:ext cx="212051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9577" y="399719"/>
                <a:ext cx="2120517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9317754" y="1189778"/>
                <a:ext cx="2114105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𝑑𝑒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7754" y="1189778"/>
                <a:ext cx="2114105" cy="9541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9500044" y="2775934"/>
                <a:ext cx="2112886" cy="769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𝑔h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0044" y="2775934"/>
                <a:ext cx="2112886" cy="7693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9500044" y="3958658"/>
                <a:ext cx="1931170" cy="8982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en-GB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0044" y="3958658"/>
                <a:ext cx="1931170" cy="89825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9041474" y="5085597"/>
                <a:ext cx="192174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1474" y="5085597"/>
                <a:ext cx="192174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8625786" y="5820625"/>
                <a:ext cx="1494512" cy="9569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786" y="5820625"/>
                <a:ext cx="1494512" cy="9569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095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</TotalTime>
  <Words>448</Words>
  <Application>Microsoft Office PowerPoint</Application>
  <PresentationFormat>Widescreen</PresentationFormat>
  <Paragraphs>140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Lancashire County Council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awhewell</dc:creator>
  <cp:lastModifiedBy>Stewart Gale</cp:lastModifiedBy>
  <cp:revision>51</cp:revision>
  <dcterms:created xsi:type="dcterms:W3CDTF">2012-05-14T12:36:13Z</dcterms:created>
  <dcterms:modified xsi:type="dcterms:W3CDTF">2025-09-11T10:08:24Z</dcterms:modified>
</cp:coreProperties>
</file>