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309" r:id="rId2"/>
    <p:sldId id="311" r:id="rId3"/>
    <p:sldId id="310" r:id="rId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6FCCE4-7BAD-415F-AF40-A6413F2867BA}" v="76" dt="2025-03-13T03:52:58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5" autoAdjust="0"/>
    <p:restoredTop sz="89348" autoAdjust="0"/>
  </p:normalViewPr>
  <p:slideViewPr>
    <p:cSldViewPr snapToGrid="0">
      <p:cViewPr varScale="1">
        <p:scale>
          <a:sx n="81" d="100"/>
          <a:sy n="81" d="100"/>
        </p:scale>
        <p:origin x="369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C6FCCE4-7BAD-415F-AF40-A6413F2867BA}"/>
    <pc:docChg chg="undo custSel addSld delSld modSld sldOrd modMainMaster modNotesMaster">
      <pc:chgData name="Stewart Gale" userId="3647ddd2-6040-41ae-a96d-232c23482af8" providerId="ADAL" clId="{EC6FCCE4-7BAD-415F-AF40-A6413F2867BA}" dt="2025-03-13T03:53:04.585" v="226" actId="14100"/>
      <pc:docMkLst>
        <pc:docMk/>
      </pc:docMkLst>
      <pc:sldChg chg="modSp add del mod ord setBg">
        <pc:chgData name="Stewart Gale" userId="3647ddd2-6040-41ae-a96d-232c23482af8" providerId="ADAL" clId="{EC6FCCE4-7BAD-415F-AF40-A6413F2867BA}" dt="2025-03-11T08:39:41.214" v="112" actId="47"/>
        <pc:sldMkLst>
          <pc:docMk/>
          <pc:sldMk cId="1882309791" sldId="303"/>
        </pc:sldMkLst>
      </pc:sldChg>
      <pc:sldChg chg="addSp delSp modSp add del mod setBg">
        <pc:chgData name="Stewart Gale" userId="3647ddd2-6040-41ae-a96d-232c23482af8" providerId="ADAL" clId="{EC6FCCE4-7BAD-415F-AF40-A6413F2867BA}" dt="2025-03-11T08:39:43.228" v="113" actId="47"/>
        <pc:sldMkLst>
          <pc:docMk/>
          <pc:sldMk cId="508575911" sldId="304"/>
        </pc:sldMkLst>
      </pc:sldChg>
      <pc:sldChg chg="addSp delSp modSp add del mod setBg">
        <pc:chgData name="Stewart Gale" userId="3647ddd2-6040-41ae-a96d-232c23482af8" providerId="ADAL" clId="{EC6FCCE4-7BAD-415F-AF40-A6413F2867BA}" dt="2025-03-11T08:39:43.533" v="114" actId="47"/>
        <pc:sldMkLst>
          <pc:docMk/>
          <pc:sldMk cId="1948513175" sldId="305"/>
        </pc:sldMkLst>
      </pc:sldChg>
      <pc:sldChg chg="addSp delSp modSp add del mod setBg">
        <pc:chgData name="Stewart Gale" userId="3647ddd2-6040-41ae-a96d-232c23482af8" providerId="ADAL" clId="{EC6FCCE4-7BAD-415F-AF40-A6413F2867BA}" dt="2025-03-11T08:39:43.786" v="115" actId="47"/>
        <pc:sldMkLst>
          <pc:docMk/>
          <pc:sldMk cId="657054043" sldId="306"/>
        </pc:sldMkLst>
      </pc:sldChg>
      <pc:sldChg chg="delSp modSp del mod">
        <pc:chgData name="Stewart Gale" userId="3647ddd2-6040-41ae-a96d-232c23482af8" providerId="ADAL" clId="{EC6FCCE4-7BAD-415F-AF40-A6413F2867BA}" dt="2021-10-25T08:17:25.767" v="15" actId="47"/>
        <pc:sldMkLst>
          <pc:docMk/>
          <pc:sldMk cId="1888614421" sldId="308"/>
        </pc:sldMkLst>
      </pc:sldChg>
      <pc:sldChg chg="addSp delSp modSp add mod setBg delAnim modAnim">
        <pc:chgData name="Stewart Gale" userId="3647ddd2-6040-41ae-a96d-232c23482af8" providerId="ADAL" clId="{EC6FCCE4-7BAD-415F-AF40-A6413F2867BA}" dt="2025-03-13T03:52:26.566" v="213" actId="1076"/>
        <pc:sldMkLst>
          <pc:docMk/>
          <pc:sldMk cId="2481008437" sldId="309"/>
        </pc:sldMkLst>
        <pc:spChg chg="add mod">
          <ac:chgData name="Stewart Gale" userId="3647ddd2-6040-41ae-a96d-232c23482af8" providerId="ADAL" clId="{EC6FCCE4-7BAD-415F-AF40-A6413F2867BA}" dt="2025-03-13T03:27:02.223" v="143" actId="255"/>
          <ac:spMkLst>
            <pc:docMk/>
            <pc:sldMk cId="2481008437" sldId="309"/>
            <ac:spMk id="2" creationId="{63A2A6C1-9B6D-700C-300A-F18B20F0F285}"/>
          </ac:spMkLst>
        </pc:spChg>
        <pc:spChg chg="add mod">
          <ac:chgData name="Stewart Gale" userId="3647ddd2-6040-41ae-a96d-232c23482af8" providerId="ADAL" clId="{EC6FCCE4-7BAD-415F-AF40-A6413F2867BA}" dt="2025-03-13T03:27:02.223" v="143" actId="255"/>
          <ac:spMkLst>
            <pc:docMk/>
            <pc:sldMk cId="2481008437" sldId="309"/>
            <ac:spMk id="3" creationId="{9341857D-EA62-D01F-D819-638A8919423A}"/>
          </ac:spMkLst>
        </pc:spChg>
        <pc:spChg chg="add mod">
          <ac:chgData name="Stewart Gale" userId="3647ddd2-6040-41ae-a96d-232c23482af8" providerId="ADAL" clId="{EC6FCCE4-7BAD-415F-AF40-A6413F2867BA}" dt="2025-03-13T03:27:02.223" v="143" actId="255"/>
          <ac:spMkLst>
            <pc:docMk/>
            <pc:sldMk cId="2481008437" sldId="309"/>
            <ac:spMk id="14" creationId="{EAB3792D-978A-52EC-0F47-FE87F65D15DB}"/>
          </ac:spMkLst>
        </pc:spChg>
        <pc:spChg chg="add mod">
          <ac:chgData name="Stewart Gale" userId="3647ddd2-6040-41ae-a96d-232c23482af8" providerId="ADAL" clId="{EC6FCCE4-7BAD-415F-AF40-A6413F2867BA}" dt="2025-03-13T03:27:02.223" v="143" actId="255"/>
          <ac:spMkLst>
            <pc:docMk/>
            <pc:sldMk cId="2481008437" sldId="309"/>
            <ac:spMk id="16" creationId="{7667F4B3-F7FC-F938-299C-845C9033EC20}"/>
          </ac:spMkLst>
        </pc:spChg>
        <pc:spChg chg="add mod">
          <ac:chgData name="Stewart Gale" userId="3647ddd2-6040-41ae-a96d-232c23482af8" providerId="ADAL" clId="{EC6FCCE4-7BAD-415F-AF40-A6413F2867BA}" dt="2025-03-13T03:27:33.183" v="154" actId="1076"/>
          <ac:spMkLst>
            <pc:docMk/>
            <pc:sldMk cId="2481008437" sldId="309"/>
            <ac:spMk id="23" creationId="{F6304264-89EE-A3B4-164C-9F2A1E31B603}"/>
          </ac:spMkLst>
        </pc:spChg>
        <pc:spChg chg="add mod">
          <ac:chgData name="Stewart Gale" userId="3647ddd2-6040-41ae-a96d-232c23482af8" providerId="ADAL" clId="{EC6FCCE4-7BAD-415F-AF40-A6413F2867BA}" dt="2025-03-13T03:28:22.493" v="170"/>
          <ac:spMkLst>
            <pc:docMk/>
            <pc:sldMk cId="2481008437" sldId="309"/>
            <ac:spMk id="24" creationId="{0CB360B2-A0DC-0A12-F7C2-608A1AA61097}"/>
          </ac:spMkLst>
        </pc:spChg>
        <pc:spChg chg="add del mod">
          <ac:chgData name="Stewart Gale" userId="3647ddd2-6040-41ae-a96d-232c23482af8" providerId="ADAL" clId="{EC6FCCE4-7BAD-415F-AF40-A6413F2867BA}" dt="2025-03-13T03:29:10.213" v="182" actId="21"/>
          <ac:spMkLst>
            <pc:docMk/>
            <pc:sldMk cId="2481008437" sldId="309"/>
            <ac:spMk id="25" creationId="{5CF4BB93-E2A4-DC1C-ED6D-E9574E774D4F}"/>
          </ac:spMkLst>
        </pc:spChg>
        <pc:spChg chg="add mod">
          <ac:chgData name="Stewart Gale" userId="3647ddd2-6040-41ae-a96d-232c23482af8" providerId="ADAL" clId="{EC6FCCE4-7BAD-415F-AF40-A6413F2867BA}" dt="2025-03-13T03:29:04.141" v="180" actId="1035"/>
          <ac:spMkLst>
            <pc:docMk/>
            <pc:sldMk cId="2481008437" sldId="309"/>
            <ac:spMk id="26" creationId="{01F56185-40FF-3BD3-1582-37DE7F4B88DD}"/>
          </ac:spMkLst>
        </pc:spChg>
        <pc:spChg chg="add mod">
          <ac:chgData name="Stewart Gale" userId="3647ddd2-6040-41ae-a96d-232c23482af8" providerId="ADAL" clId="{EC6FCCE4-7BAD-415F-AF40-A6413F2867BA}" dt="2025-03-13T03:29:15.443" v="184" actId="1076"/>
          <ac:spMkLst>
            <pc:docMk/>
            <pc:sldMk cId="2481008437" sldId="309"/>
            <ac:spMk id="27" creationId="{5CF4BB93-E2A4-DC1C-ED6D-E9574E774D4F}"/>
          </ac:spMkLst>
        </pc:spChg>
        <pc:spChg chg="add mod">
          <ac:chgData name="Stewart Gale" userId="3647ddd2-6040-41ae-a96d-232c23482af8" providerId="ADAL" clId="{EC6FCCE4-7BAD-415F-AF40-A6413F2867BA}" dt="2025-03-13T03:29:47.279" v="188"/>
          <ac:spMkLst>
            <pc:docMk/>
            <pc:sldMk cId="2481008437" sldId="309"/>
            <ac:spMk id="63" creationId="{9F1D331C-6CE9-BAF7-3A6D-381A0925493E}"/>
          </ac:spMkLst>
        </pc:spChg>
        <pc:spChg chg="mod">
          <ac:chgData name="Stewart Gale" userId="3647ddd2-6040-41ae-a96d-232c23482af8" providerId="ADAL" clId="{EC6FCCE4-7BAD-415F-AF40-A6413F2867BA}" dt="2025-03-13T03:51:30.936" v="199" actId="1076"/>
          <ac:spMkLst>
            <pc:docMk/>
            <pc:sldMk cId="2481008437" sldId="309"/>
            <ac:spMk id="68" creationId="{00000000-0000-0000-0000-000000000000}"/>
          </ac:spMkLst>
        </pc:spChg>
        <pc:spChg chg="add mod">
          <ac:chgData name="Stewart Gale" userId="3647ddd2-6040-41ae-a96d-232c23482af8" providerId="ADAL" clId="{EC6FCCE4-7BAD-415F-AF40-A6413F2867BA}" dt="2025-03-13T03:51:41.181" v="201" actId="14100"/>
          <ac:spMkLst>
            <pc:docMk/>
            <pc:sldMk cId="2481008437" sldId="309"/>
            <ac:spMk id="77" creationId="{76E8E751-70C5-69E4-F092-05478DF554B1}"/>
          </ac:spMkLst>
        </pc:spChg>
        <pc:spChg chg="add mod">
          <ac:chgData name="Stewart Gale" userId="3647ddd2-6040-41ae-a96d-232c23482af8" providerId="ADAL" clId="{EC6FCCE4-7BAD-415F-AF40-A6413F2867BA}" dt="2025-03-13T03:51:48.656" v="203" actId="1076"/>
          <ac:spMkLst>
            <pc:docMk/>
            <pc:sldMk cId="2481008437" sldId="309"/>
            <ac:spMk id="78" creationId="{8DDE73DF-2AB0-14F4-B3E6-105D68CBF424}"/>
          </ac:spMkLst>
        </pc:spChg>
        <pc:spChg chg="add mod">
          <ac:chgData name="Stewart Gale" userId="3647ddd2-6040-41ae-a96d-232c23482af8" providerId="ADAL" clId="{EC6FCCE4-7BAD-415F-AF40-A6413F2867BA}" dt="2025-03-13T03:52:22.838" v="212" actId="688"/>
          <ac:spMkLst>
            <pc:docMk/>
            <pc:sldMk cId="2481008437" sldId="309"/>
            <ac:spMk id="79" creationId="{004AC400-AAA0-CE61-F0C8-033A47FD44C8}"/>
          </ac:spMkLst>
        </pc:spChg>
        <pc:spChg chg="add mod">
          <ac:chgData name="Stewart Gale" userId="3647ddd2-6040-41ae-a96d-232c23482af8" providerId="ADAL" clId="{EC6FCCE4-7BAD-415F-AF40-A6413F2867BA}" dt="2025-03-13T03:52:26.566" v="213" actId="1076"/>
          <ac:spMkLst>
            <pc:docMk/>
            <pc:sldMk cId="2481008437" sldId="309"/>
            <ac:spMk id="81" creationId="{EAA44BE4-0FE9-DC16-651E-A152EE12CDF7}"/>
          </ac:spMkLst>
        </pc:spChg>
      </pc:sldChg>
      <pc:sldChg chg="del">
        <pc:chgData name="Stewart Gale" userId="3647ddd2-6040-41ae-a96d-232c23482af8" providerId="ADAL" clId="{EC6FCCE4-7BAD-415F-AF40-A6413F2867BA}" dt="2021-10-25T08:16:23.327" v="1" actId="47"/>
        <pc:sldMkLst>
          <pc:docMk/>
          <pc:sldMk cId="2987409059" sldId="310"/>
        </pc:sldMkLst>
      </pc:sldChg>
      <pc:sldChg chg="modSp add mod">
        <pc:chgData name="Stewart Gale" userId="3647ddd2-6040-41ae-a96d-232c23482af8" providerId="ADAL" clId="{EC6FCCE4-7BAD-415F-AF40-A6413F2867BA}" dt="2025-03-13T03:53:04.585" v="226" actId="14100"/>
        <pc:sldMkLst>
          <pc:docMk/>
          <pc:sldMk cId="3285011370" sldId="310"/>
        </pc:sldMkLst>
        <pc:spChg chg="mod">
          <ac:chgData name="Stewart Gale" userId="3647ddd2-6040-41ae-a96d-232c23482af8" providerId="ADAL" clId="{EC6FCCE4-7BAD-415F-AF40-A6413F2867BA}" dt="2025-03-13T03:53:04.585" v="226" actId="14100"/>
          <ac:spMkLst>
            <pc:docMk/>
            <pc:sldMk cId="3285011370" sldId="310"/>
            <ac:spMk id="84" creationId="{00000000-0000-0000-0000-000000000000}"/>
          </ac:spMkLst>
        </pc:spChg>
        <pc:spChg chg="mod">
          <ac:chgData name="Stewart Gale" userId="3647ddd2-6040-41ae-a96d-232c23482af8" providerId="ADAL" clId="{EC6FCCE4-7BAD-415F-AF40-A6413F2867BA}" dt="2025-03-13T03:52:58.882" v="224" actId="403"/>
          <ac:spMkLst>
            <pc:docMk/>
            <pc:sldMk cId="3285011370" sldId="310"/>
            <ac:spMk id="85" creationId="{00000000-0000-0000-0000-000000000000}"/>
          </ac:spMkLst>
        </pc:spChg>
        <pc:spChg chg="mod">
          <ac:chgData name="Stewart Gale" userId="3647ddd2-6040-41ae-a96d-232c23482af8" providerId="ADAL" clId="{EC6FCCE4-7BAD-415F-AF40-A6413F2867BA}" dt="2025-03-13T03:52:58.882" v="224" actId="403"/>
          <ac:spMkLst>
            <pc:docMk/>
            <pc:sldMk cId="3285011370" sldId="310"/>
            <ac:spMk id="86" creationId="{00000000-0000-0000-0000-000000000000}"/>
          </ac:spMkLst>
        </pc:spChg>
        <pc:spChg chg="mod">
          <ac:chgData name="Stewart Gale" userId="3647ddd2-6040-41ae-a96d-232c23482af8" providerId="ADAL" clId="{EC6FCCE4-7BAD-415F-AF40-A6413F2867BA}" dt="2025-03-13T03:52:58.882" v="224" actId="403"/>
          <ac:spMkLst>
            <pc:docMk/>
            <pc:sldMk cId="3285011370" sldId="310"/>
            <ac:spMk id="87" creationId="{00000000-0000-0000-0000-000000000000}"/>
          </ac:spMkLst>
        </pc:spChg>
        <pc:spChg chg="mod">
          <ac:chgData name="Stewart Gale" userId="3647ddd2-6040-41ae-a96d-232c23482af8" providerId="ADAL" clId="{EC6FCCE4-7BAD-415F-AF40-A6413F2867BA}" dt="2025-03-13T03:52:58.882" v="224" actId="403"/>
          <ac:spMkLst>
            <pc:docMk/>
            <pc:sldMk cId="3285011370" sldId="310"/>
            <ac:spMk id="88" creationId="{00000000-0000-0000-0000-000000000000}"/>
          </ac:spMkLst>
        </pc:spChg>
      </pc:sldChg>
      <pc:sldChg chg="del">
        <pc:chgData name="Stewart Gale" userId="3647ddd2-6040-41ae-a96d-232c23482af8" providerId="ADAL" clId="{EC6FCCE4-7BAD-415F-AF40-A6413F2867BA}" dt="2021-10-25T08:16:22.061" v="0" actId="47"/>
        <pc:sldMkLst>
          <pc:docMk/>
          <pc:sldMk cId="1018485893" sldId="311"/>
        </pc:sldMkLst>
      </pc:sldChg>
      <pc:sldChg chg="addSp delSp modSp new mod">
        <pc:chgData name="Stewart Gale" userId="3647ddd2-6040-41ae-a96d-232c23482af8" providerId="ADAL" clId="{EC6FCCE4-7BAD-415F-AF40-A6413F2867BA}" dt="2021-10-25T08:19:15.649" v="86" actId="1076"/>
        <pc:sldMkLst>
          <pc:docMk/>
          <pc:sldMk cId="3823706020" sldId="311"/>
        </pc:sldMkLst>
      </pc:sldChg>
      <pc:sldChg chg="del">
        <pc:chgData name="Stewart Gale" userId="3647ddd2-6040-41ae-a96d-232c23482af8" providerId="ADAL" clId="{EC6FCCE4-7BAD-415F-AF40-A6413F2867BA}" dt="2021-10-25T08:16:23.906" v="2" actId="47"/>
        <pc:sldMkLst>
          <pc:docMk/>
          <pc:sldMk cId="413267409" sldId="312"/>
        </pc:sldMkLst>
      </pc:sldChg>
      <pc:sldChg chg="del">
        <pc:chgData name="Stewart Gale" userId="3647ddd2-6040-41ae-a96d-232c23482af8" providerId="ADAL" clId="{EC6FCCE4-7BAD-415F-AF40-A6413F2867BA}" dt="2021-10-25T08:16:24.518" v="3" actId="47"/>
        <pc:sldMkLst>
          <pc:docMk/>
          <pc:sldMk cId="855708624" sldId="313"/>
        </pc:sldMkLst>
      </pc:sldChg>
      <pc:sldMasterChg chg="modSp modSldLayout">
        <pc:chgData name="Stewart Gale" userId="3647ddd2-6040-41ae-a96d-232c23482af8" providerId="ADAL" clId="{EC6FCCE4-7BAD-415F-AF40-A6413F2867BA}" dt="2021-10-25T08:16:35.577" v="5"/>
        <pc:sldMasterMkLst>
          <pc:docMk/>
          <pc:sldMasterMk cId="713949227" sldId="2147483672"/>
        </pc:sldMasterMkLst>
        <pc:sldLayoutChg chg="modSp">
          <pc:chgData name="Stewart Gale" userId="3647ddd2-6040-41ae-a96d-232c23482af8" providerId="ADAL" clId="{EC6FCCE4-7BAD-415F-AF40-A6413F2867BA}" dt="2021-10-25T08:16:35.577" v="5"/>
          <pc:sldLayoutMkLst>
            <pc:docMk/>
            <pc:sldMasterMk cId="713949227" sldId="2147483672"/>
            <pc:sldLayoutMk cId="1326247859" sldId="2147483673"/>
          </pc:sldLayoutMkLst>
        </pc:sldLayoutChg>
        <pc:sldLayoutChg chg="modSp">
          <pc:chgData name="Stewart Gale" userId="3647ddd2-6040-41ae-a96d-232c23482af8" providerId="ADAL" clId="{EC6FCCE4-7BAD-415F-AF40-A6413F2867BA}" dt="2021-10-25T08:16:35.577" v="5"/>
          <pc:sldLayoutMkLst>
            <pc:docMk/>
            <pc:sldMasterMk cId="713949227" sldId="2147483672"/>
            <pc:sldLayoutMk cId="2920889109" sldId="2147483675"/>
          </pc:sldLayoutMkLst>
        </pc:sldLayoutChg>
        <pc:sldLayoutChg chg="modSp">
          <pc:chgData name="Stewart Gale" userId="3647ddd2-6040-41ae-a96d-232c23482af8" providerId="ADAL" clId="{EC6FCCE4-7BAD-415F-AF40-A6413F2867BA}" dt="2021-10-25T08:16:35.577" v="5"/>
          <pc:sldLayoutMkLst>
            <pc:docMk/>
            <pc:sldMasterMk cId="713949227" sldId="2147483672"/>
            <pc:sldLayoutMk cId="2327952424" sldId="2147483676"/>
          </pc:sldLayoutMkLst>
        </pc:sldLayoutChg>
        <pc:sldLayoutChg chg="modSp">
          <pc:chgData name="Stewart Gale" userId="3647ddd2-6040-41ae-a96d-232c23482af8" providerId="ADAL" clId="{EC6FCCE4-7BAD-415F-AF40-A6413F2867BA}" dt="2021-10-25T08:16:35.577" v="5"/>
          <pc:sldLayoutMkLst>
            <pc:docMk/>
            <pc:sldMasterMk cId="713949227" sldId="2147483672"/>
            <pc:sldLayoutMk cId="529650647" sldId="2147483677"/>
          </pc:sldLayoutMkLst>
        </pc:sldLayoutChg>
        <pc:sldLayoutChg chg="modSp">
          <pc:chgData name="Stewart Gale" userId="3647ddd2-6040-41ae-a96d-232c23482af8" providerId="ADAL" clId="{EC6FCCE4-7BAD-415F-AF40-A6413F2867BA}" dt="2021-10-25T08:16:35.577" v="5"/>
          <pc:sldLayoutMkLst>
            <pc:docMk/>
            <pc:sldMasterMk cId="713949227" sldId="2147483672"/>
            <pc:sldLayoutMk cId="2513229671" sldId="2147483680"/>
          </pc:sldLayoutMkLst>
        </pc:sldLayoutChg>
        <pc:sldLayoutChg chg="modSp">
          <pc:chgData name="Stewart Gale" userId="3647ddd2-6040-41ae-a96d-232c23482af8" providerId="ADAL" clId="{EC6FCCE4-7BAD-415F-AF40-A6413F2867BA}" dt="2021-10-25T08:16:35.577" v="5"/>
          <pc:sldLayoutMkLst>
            <pc:docMk/>
            <pc:sldMasterMk cId="713949227" sldId="2147483672"/>
            <pc:sldLayoutMk cId="2097077032" sldId="2147483681"/>
          </pc:sldLayoutMkLst>
        </pc:sldLayoutChg>
        <pc:sldLayoutChg chg="modSp">
          <pc:chgData name="Stewart Gale" userId="3647ddd2-6040-41ae-a96d-232c23482af8" providerId="ADAL" clId="{EC6FCCE4-7BAD-415F-AF40-A6413F2867BA}" dt="2021-10-25T08:16:35.577" v="5"/>
          <pc:sldLayoutMkLst>
            <pc:docMk/>
            <pc:sldMasterMk cId="713949227" sldId="2147483672"/>
            <pc:sldLayoutMk cId="357758302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35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96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009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95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75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77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22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204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21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712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27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38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37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687106" y="647437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/>
          <p:cNvSpPr/>
          <p:nvPr/>
        </p:nvSpPr>
        <p:spPr>
          <a:xfrm>
            <a:off x="3375425" y="687661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Parallelogram 5"/>
          <p:cNvSpPr/>
          <p:nvPr/>
        </p:nvSpPr>
        <p:spPr>
          <a:xfrm flipH="1">
            <a:off x="6094953" y="730690"/>
            <a:ext cx="1584960" cy="1173480"/>
          </a:xfrm>
          <a:prstGeom prst="parallelogram">
            <a:avLst>
              <a:gd name="adj" fmla="val 37237"/>
            </a:avLst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-Shape 6"/>
          <p:cNvSpPr/>
          <p:nvPr/>
        </p:nvSpPr>
        <p:spPr>
          <a:xfrm flipH="1">
            <a:off x="9261039" y="725794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809026" y="182853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242375" y="104951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10" name="TextBox 9"/>
          <p:cNvSpPr txBox="1"/>
          <p:nvPr/>
        </p:nvSpPr>
        <p:spPr>
          <a:xfrm rot="19856401">
            <a:off x="1777398" y="164387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0836" y="179501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12" name="TextBox 11"/>
          <p:cNvSpPr txBox="1"/>
          <p:nvPr/>
        </p:nvSpPr>
        <p:spPr>
          <a:xfrm rot="17544064">
            <a:off x="3202390" y="103066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13" name="TextBox 12"/>
          <p:cNvSpPr txBox="1"/>
          <p:nvPr/>
        </p:nvSpPr>
        <p:spPr>
          <a:xfrm rot="19856401">
            <a:off x="4539208" y="161034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912377" y="697175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3517179" y="121644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7117" y="184566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19" name="TextBox 18"/>
          <p:cNvSpPr txBox="1"/>
          <p:nvPr/>
        </p:nvSpPr>
        <p:spPr>
          <a:xfrm rot="15094860">
            <a:off x="5958049" y="120328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20" name="TextBox 19"/>
          <p:cNvSpPr txBox="1"/>
          <p:nvPr/>
        </p:nvSpPr>
        <p:spPr>
          <a:xfrm rot="19856401">
            <a:off x="7751388" y="173229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7018658" y="747824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6200000">
            <a:off x="6623460" y="126709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36185" y="185083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29" name="TextBox 28"/>
          <p:cNvSpPr txBox="1"/>
          <p:nvPr/>
        </p:nvSpPr>
        <p:spPr>
          <a:xfrm rot="19856401">
            <a:off x="10910456" y="173745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10644722" y="112024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8886997" y="137425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36629" y="8299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33" name="Right Triangle 32"/>
          <p:cNvSpPr/>
          <p:nvPr/>
        </p:nvSpPr>
        <p:spPr>
          <a:xfrm>
            <a:off x="642408" y="2995132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Isosceles Triangle 33"/>
          <p:cNvSpPr/>
          <p:nvPr/>
        </p:nvSpPr>
        <p:spPr>
          <a:xfrm>
            <a:off x="3330727" y="3035356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Parallelogram 34"/>
          <p:cNvSpPr/>
          <p:nvPr/>
        </p:nvSpPr>
        <p:spPr>
          <a:xfrm flipH="1">
            <a:off x="6050255" y="3078385"/>
            <a:ext cx="1584960" cy="1173480"/>
          </a:xfrm>
          <a:prstGeom prst="parallelogram">
            <a:avLst>
              <a:gd name="adj" fmla="val 37237"/>
            </a:avLst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L-Shape 35"/>
          <p:cNvSpPr/>
          <p:nvPr/>
        </p:nvSpPr>
        <p:spPr>
          <a:xfrm flipH="1">
            <a:off x="9216341" y="3073489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64328" y="417623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197677" y="339720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39" name="TextBox 38"/>
          <p:cNvSpPr txBox="1"/>
          <p:nvPr/>
        </p:nvSpPr>
        <p:spPr>
          <a:xfrm rot="19856401">
            <a:off x="1732700" y="399156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26138" y="414271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41" name="TextBox 40"/>
          <p:cNvSpPr txBox="1"/>
          <p:nvPr/>
        </p:nvSpPr>
        <p:spPr>
          <a:xfrm rot="17544064">
            <a:off x="3157692" y="337836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42" name="TextBox 41"/>
          <p:cNvSpPr txBox="1"/>
          <p:nvPr/>
        </p:nvSpPr>
        <p:spPr>
          <a:xfrm rot="19856401">
            <a:off x="4494510" y="395804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867679" y="3044870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16200000">
            <a:off x="3472481" y="356413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32419" y="419335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46" name="TextBox 45"/>
          <p:cNvSpPr txBox="1"/>
          <p:nvPr/>
        </p:nvSpPr>
        <p:spPr>
          <a:xfrm rot="15094860">
            <a:off x="5913351" y="355097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47" name="TextBox 46"/>
          <p:cNvSpPr txBox="1"/>
          <p:nvPr/>
        </p:nvSpPr>
        <p:spPr>
          <a:xfrm rot="19856401">
            <a:off x="7706690" y="407998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8cm</a:t>
            </a:r>
          </a:p>
        </p:txBody>
      </p:sp>
      <p:cxnSp>
        <p:nvCxnSpPr>
          <p:cNvPr id="48" name="Straight Connector 47"/>
          <p:cNvCxnSpPr>
            <a:cxnSpLocks/>
          </p:cNvCxnSpPr>
          <p:nvPr/>
        </p:nvCxnSpPr>
        <p:spPr>
          <a:xfrm>
            <a:off x="6973960" y="3095519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16200000">
            <a:off x="6578762" y="361478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1487" y="419852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51" name="TextBox 50"/>
          <p:cNvSpPr txBox="1"/>
          <p:nvPr/>
        </p:nvSpPr>
        <p:spPr>
          <a:xfrm rot="19856401">
            <a:off x="10865758" y="408515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52" name="TextBox 51"/>
          <p:cNvSpPr txBox="1"/>
          <p:nvPr/>
        </p:nvSpPr>
        <p:spPr>
          <a:xfrm rot="16200000">
            <a:off x="10600024" y="346794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53" name="TextBox 52"/>
          <p:cNvSpPr txBox="1"/>
          <p:nvPr/>
        </p:nvSpPr>
        <p:spPr>
          <a:xfrm rot="16200000">
            <a:off x="8842299" y="372195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91931" y="243068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55" name="Right Triangle 54"/>
          <p:cNvSpPr/>
          <p:nvPr/>
        </p:nvSpPr>
        <p:spPr>
          <a:xfrm>
            <a:off x="615632" y="5265998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Isosceles Triangle 55"/>
          <p:cNvSpPr/>
          <p:nvPr/>
        </p:nvSpPr>
        <p:spPr>
          <a:xfrm>
            <a:off x="3303951" y="5306222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Parallelogram 56"/>
          <p:cNvSpPr/>
          <p:nvPr/>
        </p:nvSpPr>
        <p:spPr>
          <a:xfrm flipH="1">
            <a:off x="6023479" y="5349251"/>
            <a:ext cx="1584960" cy="1173480"/>
          </a:xfrm>
          <a:prstGeom prst="parallelogram">
            <a:avLst>
              <a:gd name="adj" fmla="val 37237"/>
            </a:avLst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L-Shape 57"/>
          <p:cNvSpPr/>
          <p:nvPr/>
        </p:nvSpPr>
        <p:spPr>
          <a:xfrm flipH="1">
            <a:off x="9189565" y="5344355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737552" y="644709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60" name="TextBox 59"/>
          <p:cNvSpPr txBox="1"/>
          <p:nvPr/>
        </p:nvSpPr>
        <p:spPr>
          <a:xfrm rot="16200000">
            <a:off x="170901" y="566807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61" name="TextBox 60"/>
          <p:cNvSpPr txBox="1"/>
          <p:nvPr/>
        </p:nvSpPr>
        <p:spPr>
          <a:xfrm rot="19856401">
            <a:off x="1705924" y="626243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499362" y="64135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64" name="TextBox 63"/>
          <p:cNvSpPr txBox="1"/>
          <p:nvPr/>
        </p:nvSpPr>
        <p:spPr>
          <a:xfrm rot="19856401">
            <a:off x="4467734" y="622891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3840903" y="5315736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rot="16200000">
            <a:off x="3445705" y="583500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605643" y="646422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68" name="TextBox 67"/>
          <p:cNvSpPr txBox="1"/>
          <p:nvPr/>
        </p:nvSpPr>
        <p:spPr>
          <a:xfrm rot="15236199">
            <a:off x="5840525" y="581433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69" name="TextBox 68"/>
          <p:cNvSpPr txBox="1"/>
          <p:nvPr/>
        </p:nvSpPr>
        <p:spPr>
          <a:xfrm rot="19856401">
            <a:off x="7679914" y="635085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8cm</a:t>
            </a:r>
          </a:p>
        </p:txBody>
      </p:sp>
      <p:cxnSp>
        <p:nvCxnSpPr>
          <p:cNvPr id="70" name="Straight Connector 69"/>
          <p:cNvCxnSpPr>
            <a:cxnSpLocks/>
          </p:cNvCxnSpPr>
          <p:nvPr/>
        </p:nvCxnSpPr>
        <p:spPr>
          <a:xfrm>
            <a:off x="6947184" y="5366385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6200000">
            <a:off x="6551986" y="588565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1cm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764711" y="646939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73" name="TextBox 72"/>
          <p:cNvSpPr txBox="1"/>
          <p:nvPr/>
        </p:nvSpPr>
        <p:spPr>
          <a:xfrm rot="19856401">
            <a:off x="10838982" y="635601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74" name="TextBox 73"/>
          <p:cNvSpPr txBox="1"/>
          <p:nvPr/>
        </p:nvSpPr>
        <p:spPr>
          <a:xfrm rot="16200000">
            <a:off x="10573248" y="573880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8815523" y="599281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1cm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865155" y="470155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52578" y="958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20736" y="2216987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93960" y="461202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116009" y="6890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153753" y="223815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169907" y="469214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722476" y="9093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806612" y="231540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906243" y="466911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9074755" y="112280"/>
            <a:ext cx="68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9018591" y="2415296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072208" y="4739797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A2A6C1-9B6D-700C-300A-F18B20F0F285}"/>
              </a:ext>
            </a:extLst>
          </p:cNvPr>
          <p:cNvSpPr txBox="1"/>
          <p:nvPr/>
        </p:nvSpPr>
        <p:spPr>
          <a:xfrm>
            <a:off x="1491328" y="4688952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V = 48cm</a:t>
            </a:r>
            <a:r>
              <a:rPr lang="en-GB" b="1" baseline="30000" dirty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41857D-EA62-D01F-D819-638A8919423A}"/>
              </a:ext>
            </a:extLst>
          </p:cNvPr>
          <p:cNvSpPr txBox="1"/>
          <p:nvPr/>
        </p:nvSpPr>
        <p:spPr>
          <a:xfrm>
            <a:off x="3449599" y="4708387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V = 12cm</a:t>
            </a:r>
            <a:r>
              <a:rPr lang="en-GB" b="1" baseline="30000" dirty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B3792D-978A-52EC-0F47-FE87F65D15DB}"/>
              </a:ext>
            </a:extLst>
          </p:cNvPr>
          <p:cNvSpPr txBox="1"/>
          <p:nvPr/>
        </p:nvSpPr>
        <p:spPr>
          <a:xfrm>
            <a:off x="7772536" y="4755186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V = 48cm</a:t>
            </a:r>
            <a:r>
              <a:rPr lang="en-GB" b="1" baseline="30000" dirty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67F4B3-F7FC-F938-299C-845C9033EC20}"/>
              </a:ext>
            </a:extLst>
          </p:cNvPr>
          <p:cNvSpPr txBox="1"/>
          <p:nvPr/>
        </p:nvSpPr>
        <p:spPr>
          <a:xfrm>
            <a:off x="9597232" y="4770575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V = 24cm</a:t>
            </a:r>
            <a:r>
              <a:rPr lang="en-GB" b="1" baseline="30000" dirty="0">
                <a:solidFill>
                  <a:srgbClr val="FF0000"/>
                </a:solidFill>
              </a:rPr>
              <a:t>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304264-89EE-A3B4-164C-9F2A1E31B603}"/>
              </a:ext>
            </a:extLst>
          </p:cNvPr>
          <p:cNvSpPr txBox="1"/>
          <p:nvPr/>
        </p:nvSpPr>
        <p:spPr>
          <a:xfrm>
            <a:off x="249349" y="5542822"/>
            <a:ext cx="32060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F56185-40FF-3BD3-1582-37DE7F4B88DD}"/>
              </a:ext>
            </a:extLst>
          </p:cNvPr>
          <p:cNvSpPr/>
          <p:nvPr/>
        </p:nvSpPr>
        <p:spPr>
          <a:xfrm rot="210353">
            <a:off x="3509018" y="6528886"/>
            <a:ext cx="574158" cy="152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F4BB93-E2A4-DC1C-ED6D-E9574E774D4F}"/>
              </a:ext>
            </a:extLst>
          </p:cNvPr>
          <p:cNvSpPr txBox="1"/>
          <p:nvPr/>
        </p:nvSpPr>
        <p:spPr>
          <a:xfrm>
            <a:off x="3642789" y="6320670"/>
            <a:ext cx="320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6E8E751-70C5-69E4-F092-05478DF554B1}"/>
              </a:ext>
            </a:extLst>
          </p:cNvPr>
          <p:cNvSpPr/>
          <p:nvPr/>
        </p:nvSpPr>
        <p:spPr>
          <a:xfrm rot="3949824">
            <a:off x="5807664" y="5839182"/>
            <a:ext cx="574158" cy="342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DDE73DF-2AB0-14F4-B3E6-105D68CBF424}"/>
              </a:ext>
            </a:extLst>
          </p:cNvPr>
          <p:cNvSpPr txBox="1"/>
          <p:nvPr/>
        </p:nvSpPr>
        <p:spPr>
          <a:xfrm>
            <a:off x="5987132" y="5756871"/>
            <a:ext cx="28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04AC400-AAA0-CE61-F0C8-033A47FD44C8}"/>
              </a:ext>
            </a:extLst>
          </p:cNvPr>
          <p:cNvSpPr/>
          <p:nvPr/>
        </p:nvSpPr>
        <p:spPr>
          <a:xfrm rot="19532414">
            <a:off x="10907232" y="6414385"/>
            <a:ext cx="574158" cy="29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AA44BE4-0FE9-DC16-651E-A152EE12CDF7}"/>
              </a:ext>
            </a:extLst>
          </p:cNvPr>
          <p:cNvSpPr txBox="1"/>
          <p:nvPr/>
        </p:nvSpPr>
        <p:spPr>
          <a:xfrm>
            <a:off x="11009863" y="6251790"/>
            <a:ext cx="320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8100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403E5F-2090-4178-888F-35C16D172AB5}"/>
              </a:ext>
            </a:extLst>
          </p:cNvPr>
          <p:cNvSpPr txBox="1"/>
          <p:nvPr/>
        </p:nvSpPr>
        <p:spPr>
          <a:xfrm>
            <a:off x="2196860" y="2058838"/>
            <a:ext cx="792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23706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687106" y="647437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/>
          <p:cNvSpPr/>
          <p:nvPr/>
        </p:nvSpPr>
        <p:spPr>
          <a:xfrm>
            <a:off x="3375425" y="687661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Parallelogram 5"/>
          <p:cNvSpPr/>
          <p:nvPr/>
        </p:nvSpPr>
        <p:spPr>
          <a:xfrm flipH="1">
            <a:off x="6094953" y="730690"/>
            <a:ext cx="1584960" cy="1173480"/>
          </a:xfrm>
          <a:prstGeom prst="parallelogram">
            <a:avLst>
              <a:gd name="adj" fmla="val 37237"/>
            </a:avLst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-Shape 6"/>
          <p:cNvSpPr/>
          <p:nvPr/>
        </p:nvSpPr>
        <p:spPr>
          <a:xfrm flipH="1">
            <a:off x="9261039" y="725794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809026" y="182853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242375" y="104951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10" name="TextBox 9"/>
          <p:cNvSpPr txBox="1"/>
          <p:nvPr/>
        </p:nvSpPr>
        <p:spPr>
          <a:xfrm rot="19856401">
            <a:off x="1777398" y="164387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0836" y="179501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12" name="TextBox 11"/>
          <p:cNvSpPr txBox="1"/>
          <p:nvPr/>
        </p:nvSpPr>
        <p:spPr>
          <a:xfrm rot="17544064">
            <a:off x="3202390" y="103066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13" name="TextBox 12"/>
          <p:cNvSpPr txBox="1"/>
          <p:nvPr/>
        </p:nvSpPr>
        <p:spPr>
          <a:xfrm rot="19856401">
            <a:off x="4539208" y="161034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912377" y="697175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3517179" y="121644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7117" y="184566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19" name="TextBox 18"/>
          <p:cNvSpPr txBox="1"/>
          <p:nvPr/>
        </p:nvSpPr>
        <p:spPr>
          <a:xfrm rot="15094860">
            <a:off x="5958049" y="120328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20" name="TextBox 19"/>
          <p:cNvSpPr txBox="1"/>
          <p:nvPr/>
        </p:nvSpPr>
        <p:spPr>
          <a:xfrm rot="19856401">
            <a:off x="7751388" y="173229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7018658" y="747824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6200000">
            <a:off x="6623460" y="126709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36185" y="185083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29" name="TextBox 28"/>
          <p:cNvSpPr txBox="1"/>
          <p:nvPr/>
        </p:nvSpPr>
        <p:spPr>
          <a:xfrm rot="19856401">
            <a:off x="10910456" y="173745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10644722" y="112024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8886997" y="137425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36629" y="8299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33" name="Right Triangle 32"/>
          <p:cNvSpPr/>
          <p:nvPr/>
        </p:nvSpPr>
        <p:spPr>
          <a:xfrm>
            <a:off x="642408" y="2995132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Isosceles Triangle 33"/>
          <p:cNvSpPr/>
          <p:nvPr/>
        </p:nvSpPr>
        <p:spPr>
          <a:xfrm>
            <a:off x="3330727" y="3035356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Parallelogram 34"/>
          <p:cNvSpPr/>
          <p:nvPr/>
        </p:nvSpPr>
        <p:spPr>
          <a:xfrm flipH="1">
            <a:off x="6050255" y="3078385"/>
            <a:ext cx="1584960" cy="1173480"/>
          </a:xfrm>
          <a:prstGeom prst="parallelogram">
            <a:avLst>
              <a:gd name="adj" fmla="val 37237"/>
            </a:avLst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L-Shape 35"/>
          <p:cNvSpPr/>
          <p:nvPr/>
        </p:nvSpPr>
        <p:spPr>
          <a:xfrm flipH="1">
            <a:off x="9216341" y="3073489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64328" y="417623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197677" y="339720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39" name="TextBox 38"/>
          <p:cNvSpPr txBox="1"/>
          <p:nvPr/>
        </p:nvSpPr>
        <p:spPr>
          <a:xfrm rot="19856401">
            <a:off x="1732700" y="399156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26138" y="414271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41" name="TextBox 40"/>
          <p:cNvSpPr txBox="1"/>
          <p:nvPr/>
        </p:nvSpPr>
        <p:spPr>
          <a:xfrm rot="17544064">
            <a:off x="3157692" y="337836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42" name="TextBox 41"/>
          <p:cNvSpPr txBox="1"/>
          <p:nvPr/>
        </p:nvSpPr>
        <p:spPr>
          <a:xfrm rot="19856401">
            <a:off x="4494510" y="395804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867679" y="3044870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16200000">
            <a:off x="3472481" y="356413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32419" y="419335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46" name="TextBox 45"/>
          <p:cNvSpPr txBox="1"/>
          <p:nvPr/>
        </p:nvSpPr>
        <p:spPr>
          <a:xfrm rot="15094860">
            <a:off x="5913351" y="355097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47" name="TextBox 46"/>
          <p:cNvSpPr txBox="1"/>
          <p:nvPr/>
        </p:nvSpPr>
        <p:spPr>
          <a:xfrm rot="19856401">
            <a:off x="7706690" y="407998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8cm</a:t>
            </a:r>
          </a:p>
        </p:txBody>
      </p:sp>
      <p:cxnSp>
        <p:nvCxnSpPr>
          <p:cNvPr id="48" name="Straight Connector 47"/>
          <p:cNvCxnSpPr>
            <a:cxnSpLocks/>
          </p:cNvCxnSpPr>
          <p:nvPr/>
        </p:nvCxnSpPr>
        <p:spPr>
          <a:xfrm>
            <a:off x="6973960" y="3095519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16200000">
            <a:off x="6578762" y="361478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1487" y="419852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51" name="TextBox 50"/>
          <p:cNvSpPr txBox="1"/>
          <p:nvPr/>
        </p:nvSpPr>
        <p:spPr>
          <a:xfrm rot="19856401">
            <a:off x="10865758" y="408515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52" name="TextBox 51"/>
          <p:cNvSpPr txBox="1"/>
          <p:nvPr/>
        </p:nvSpPr>
        <p:spPr>
          <a:xfrm rot="16200000">
            <a:off x="10600024" y="346794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53" name="TextBox 52"/>
          <p:cNvSpPr txBox="1"/>
          <p:nvPr/>
        </p:nvSpPr>
        <p:spPr>
          <a:xfrm rot="16200000">
            <a:off x="8842299" y="372195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91931" y="243068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55" name="Right Triangle 54"/>
          <p:cNvSpPr/>
          <p:nvPr/>
        </p:nvSpPr>
        <p:spPr>
          <a:xfrm>
            <a:off x="615632" y="5265998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Isosceles Triangle 55"/>
          <p:cNvSpPr/>
          <p:nvPr/>
        </p:nvSpPr>
        <p:spPr>
          <a:xfrm>
            <a:off x="3303951" y="5306222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Parallelogram 56"/>
          <p:cNvSpPr/>
          <p:nvPr/>
        </p:nvSpPr>
        <p:spPr>
          <a:xfrm flipH="1">
            <a:off x="6023479" y="5349251"/>
            <a:ext cx="1584960" cy="1173480"/>
          </a:xfrm>
          <a:prstGeom prst="parallelogram">
            <a:avLst>
              <a:gd name="adj" fmla="val 37237"/>
            </a:avLst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L-Shape 57"/>
          <p:cNvSpPr/>
          <p:nvPr/>
        </p:nvSpPr>
        <p:spPr>
          <a:xfrm flipH="1">
            <a:off x="9189565" y="5344355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737552" y="644709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60" name="TextBox 59"/>
          <p:cNvSpPr txBox="1"/>
          <p:nvPr/>
        </p:nvSpPr>
        <p:spPr>
          <a:xfrm rot="16200000">
            <a:off x="170901" y="566807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61" name="TextBox 60"/>
          <p:cNvSpPr txBox="1"/>
          <p:nvPr/>
        </p:nvSpPr>
        <p:spPr>
          <a:xfrm rot="19856401">
            <a:off x="1705924" y="626243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499362" y="64135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64" name="TextBox 63"/>
          <p:cNvSpPr txBox="1"/>
          <p:nvPr/>
        </p:nvSpPr>
        <p:spPr>
          <a:xfrm rot="19856401">
            <a:off x="4467734" y="622891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3840903" y="5315736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rot="16200000">
            <a:off x="3445705" y="583500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605643" y="646422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68" name="TextBox 67"/>
          <p:cNvSpPr txBox="1"/>
          <p:nvPr/>
        </p:nvSpPr>
        <p:spPr>
          <a:xfrm rot="15094860">
            <a:off x="5886575" y="582184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69" name="TextBox 68"/>
          <p:cNvSpPr txBox="1"/>
          <p:nvPr/>
        </p:nvSpPr>
        <p:spPr>
          <a:xfrm rot="19856401">
            <a:off x="7679914" y="635085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8cm</a:t>
            </a:r>
          </a:p>
        </p:txBody>
      </p:sp>
      <p:cxnSp>
        <p:nvCxnSpPr>
          <p:cNvPr id="70" name="Straight Connector 69"/>
          <p:cNvCxnSpPr>
            <a:cxnSpLocks/>
          </p:cNvCxnSpPr>
          <p:nvPr/>
        </p:nvCxnSpPr>
        <p:spPr>
          <a:xfrm>
            <a:off x="6947184" y="5366385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6200000">
            <a:off x="6551986" y="588565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1cm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764711" y="646939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6cm</a:t>
            </a:r>
          </a:p>
        </p:txBody>
      </p:sp>
      <p:sp>
        <p:nvSpPr>
          <p:cNvPr id="73" name="TextBox 72"/>
          <p:cNvSpPr txBox="1"/>
          <p:nvPr/>
        </p:nvSpPr>
        <p:spPr>
          <a:xfrm rot="19856401">
            <a:off x="10838982" y="635601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74" name="TextBox 73"/>
          <p:cNvSpPr txBox="1"/>
          <p:nvPr/>
        </p:nvSpPr>
        <p:spPr>
          <a:xfrm rot="16200000">
            <a:off x="10573248" y="573880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8815523" y="599281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1cm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865155" y="470155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52305" y="225024"/>
            <a:ext cx="1245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48cm</a:t>
            </a:r>
            <a:r>
              <a:rPr lang="en-GB" sz="3200" b="1" baseline="30000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929986" y="558716"/>
            <a:ext cx="1114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48cm</a:t>
            </a:r>
            <a:r>
              <a:rPr lang="en-GB" sz="2800" b="1" baseline="30000" dirty="0">
                <a:solidFill>
                  <a:srgbClr val="FF0000"/>
                </a:solidFill>
              </a:rPr>
              <a:t>3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103305" y="359067"/>
            <a:ext cx="1114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96cm</a:t>
            </a:r>
            <a:r>
              <a:rPr lang="en-GB" sz="2800" b="1" baseline="30000" dirty="0">
                <a:solidFill>
                  <a:srgbClr val="FF0000"/>
                </a:solidFill>
              </a:rPr>
              <a:t>3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1130943" y="1991925"/>
            <a:ext cx="1114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64cm</a:t>
            </a:r>
            <a:r>
              <a:rPr lang="en-GB" sz="2800" b="1" baseline="30000" dirty="0">
                <a:solidFill>
                  <a:srgbClr val="FF0000"/>
                </a:solidFill>
              </a:rPr>
              <a:t>3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877461" y="2675538"/>
            <a:ext cx="1245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96cm</a:t>
            </a:r>
            <a:r>
              <a:rPr lang="en-GB" sz="3200" b="1" baseline="30000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85480" y="2430685"/>
            <a:ext cx="1114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24cm</a:t>
            </a:r>
            <a:r>
              <a:rPr lang="en-GB" sz="2800" b="1" baseline="30000" dirty="0">
                <a:solidFill>
                  <a:srgbClr val="FF0000"/>
                </a:solidFill>
              </a:rPr>
              <a:t>3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011670" y="2842135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192cm</a:t>
            </a:r>
            <a:r>
              <a:rPr lang="en-GB" sz="2800" b="1" baseline="30000" dirty="0">
                <a:solidFill>
                  <a:srgbClr val="FF0000"/>
                </a:solidFill>
              </a:rPr>
              <a:t>3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1153607" y="4246969"/>
            <a:ext cx="1091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32cm</a:t>
            </a:r>
            <a:r>
              <a:rPr lang="en-GB" sz="2800" b="1" baseline="30000" dirty="0">
                <a:solidFill>
                  <a:srgbClr val="FF0000"/>
                </a:solidFill>
              </a:rPr>
              <a:t>3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652974" y="4700291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</a:rPr>
              <a:t> = 2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730978" y="4722014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</a:rPr>
              <a:t> = 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898460" y="4687209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</a:rPr>
              <a:t> = 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1332571" y="6310337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</a:rPr>
              <a:t> = 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52578" y="958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20736" y="2216987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93960" y="461202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116009" y="6890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153753" y="223815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169907" y="469214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722476" y="9093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806612" y="231540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906243" y="466911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9074755" y="112280"/>
            <a:ext cx="68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9018591" y="2415296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072208" y="4739797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328501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7" grpId="0"/>
      <p:bldP spid="78" grpId="0"/>
      <p:bldP spid="79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180</Words>
  <Application>Microsoft Office PowerPoint</Application>
  <PresentationFormat>Widescreen</PresentationFormat>
  <Paragraphs>140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112</cp:revision>
  <cp:lastPrinted>2019-10-28T05:18:31Z</cp:lastPrinted>
  <dcterms:created xsi:type="dcterms:W3CDTF">2018-01-26T08:52:52Z</dcterms:created>
  <dcterms:modified xsi:type="dcterms:W3CDTF">2025-03-13T03:53:06Z</dcterms:modified>
</cp:coreProperties>
</file>