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56" r:id="rId4"/>
    <p:sldId id="257" r:id="rId5"/>
    <p:sldId id="258" r:id="rId6"/>
    <p:sldId id="259" r:id="rId7"/>
    <p:sldId id="262" r:id="rId8"/>
    <p:sldId id="260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F24AA-23E9-4889-81AA-062B906FD59E}" v="15" dt="2022-10-03T17:39:05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69F24AA-23E9-4889-81AA-062B906FD59E}"/>
    <pc:docChg chg="custSel addSld modSld sldOrd">
      <pc:chgData name="Stewart Gale" userId="3647ddd2-6040-41ae-a96d-232c23482af8" providerId="ADAL" clId="{669F24AA-23E9-4889-81AA-062B906FD59E}" dt="2022-10-03T17:42:03.460" v="176" actId="1076"/>
      <pc:docMkLst>
        <pc:docMk/>
      </pc:docMkLst>
      <pc:sldChg chg="addSp delSp modSp mod">
        <pc:chgData name="Stewart Gale" userId="3647ddd2-6040-41ae-a96d-232c23482af8" providerId="ADAL" clId="{669F24AA-23E9-4889-81AA-062B906FD59E}" dt="2022-10-03T17:37:27.902" v="89" actId="1076"/>
        <pc:sldMkLst>
          <pc:docMk/>
          <pc:sldMk cId="449742044" sldId="256"/>
        </pc:sldMkLst>
        <pc:spChg chg="del">
          <ac:chgData name="Stewart Gale" userId="3647ddd2-6040-41ae-a96d-232c23482af8" providerId="ADAL" clId="{669F24AA-23E9-4889-81AA-062B906FD59E}" dt="2022-10-03T17:33:40.684" v="0" actId="478"/>
          <ac:spMkLst>
            <pc:docMk/>
            <pc:sldMk cId="449742044" sldId="256"/>
            <ac:spMk id="2" creationId="{14B2E522-5DE6-987E-3612-DEF40E441B29}"/>
          </ac:spMkLst>
        </pc:spChg>
        <pc:spChg chg="del">
          <ac:chgData name="Stewart Gale" userId="3647ddd2-6040-41ae-a96d-232c23482af8" providerId="ADAL" clId="{669F24AA-23E9-4889-81AA-062B906FD59E}" dt="2022-10-03T17:33:40.684" v="0" actId="478"/>
          <ac:spMkLst>
            <pc:docMk/>
            <pc:sldMk cId="449742044" sldId="256"/>
            <ac:spMk id="3" creationId="{A958A6B1-25E8-73A0-F223-3C22A33CCB2E}"/>
          </ac:spMkLst>
        </pc:spChg>
        <pc:picChg chg="add mod">
          <ac:chgData name="Stewart Gale" userId="3647ddd2-6040-41ae-a96d-232c23482af8" providerId="ADAL" clId="{669F24AA-23E9-4889-81AA-062B906FD59E}" dt="2022-10-03T17:37:27.902" v="89" actId="1076"/>
          <ac:picMkLst>
            <pc:docMk/>
            <pc:sldMk cId="449742044" sldId="256"/>
            <ac:picMk id="4" creationId="{7EE47F58-943D-3AC2-D988-CA5275EC4313}"/>
          </ac:picMkLst>
        </pc:picChg>
        <pc:picChg chg="add mod modCrop">
          <ac:chgData name="Stewart Gale" userId="3647ddd2-6040-41ae-a96d-232c23482af8" providerId="ADAL" clId="{669F24AA-23E9-4889-81AA-062B906FD59E}" dt="2022-10-03T17:37:26.115" v="88" actId="14100"/>
          <ac:picMkLst>
            <pc:docMk/>
            <pc:sldMk cId="449742044" sldId="256"/>
            <ac:picMk id="5" creationId="{CAF74380-DF0E-FC3F-8B42-8C7FBE91A639}"/>
          </ac:picMkLst>
        </pc:picChg>
      </pc:sldChg>
      <pc:sldChg chg="addSp delSp modSp new mod">
        <pc:chgData name="Stewart Gale" userId="3647ddd2-6040-41ae-a96d-232c23482af8" providerId="ADAL" clId="{669F24AA-23E9-4889-81AA-062B906FD59E}" dt="2022-10-03T17:38:16.480" v="102" actId="14100"/>
        <pc:sldMkLst>
          <pc:docMk/>
          <pc:sldMk cId="915269410" sldId="257"/>
        </pc:sldMkLst>
        <pc:spChg chg="del">
          <ac:chgData name="Stewart Gale" userId="3647ddd2-6040-41ae-a96d-232c23482af8" providerId="ADAL" clId="{669F24AA-23E9-4889-81AA-062B906FD59E}" dt="2022-10-03T17:33:55.506" v="9" actId="478"/>
          <ac:spMkLst>
            <pc:docMk/>
            <pc:sldMk cId="915269410" sldId="257"/>
            <ac:spMk id="2" creationId="{A24DF117-D57E-76FB-9A63-6A89ED44A5D5}"/>
          </ac:spMkLst>
        </pc:spChg>
        <pc:spChg chg="del">
          <ac:chgData name="Stewart Gale" userId="3647ddd2-6040-41ae-a96d-232c23482af8" providerId="ADAL" clId="{669F24AA-23E9-4889-81AA-062B906FD59E}" dt="2022-10-03T17:33:55.506" v="9" actId="478"/>
          <ac:spMkLst>
            <pc:docMk/>
            <pc:sldMk cId="915269410" sldId="257"/>
            <ac:spMk id="3" creationId="{C827692B-E988-D162-FA70-D2D0B0A568BA}"/>
          </ac:spMkLst>
        </pc:spChg>
        <pc:picChg chg="add mod">
          <ac:chgData name="Stewart Gale" userId="3647ddd2-6040-41ae-a96d-232c23482af8" providerId="ADAL" clId="{669F24AA-23E9-4889-81AA-062B906FD59E}" dt="2022-10-03T17:38:09.966" v="100" actId="14100"/>
          <ac:picMkLst>
            <pc:docMk/>
            <pc:sldMk cId="915269410" sldId="257"/>
            <ac:picMk id="4" creationId="{A305D507-76E3-4AC9-DD8B-7100511CAD05}"/>
          </ac:picMkLst>
        </pc:picChg>
        <pc:picChg chg="add mod modCrop">
          <ac:chgData name="Stewart Gale" userId="3647ddd2-6040-41ae-a96d-232c23482af8" providerId="ADAL" clId="{669F24AA-23E9-4889-81AA-062B906FD59E}" dt="2022-10-03T17:38:16.480" v="102" actId="14100"/>
          <ac:picMkLst>
            <pc:docMk/>
            <pc:sldMk cId="915269410" sldId="257"/>
            <ac:picMk id="5" creationId="{F529C7A2-510F-88A5-A59D-658642088FB4}"/>
          </ac:picMkLst>
        </pc:picChg>
        <pc:picChg chg="add mod modCrop">
          <ac:chgData name="Stewart Gale" userId="3647ddd2-6040-41ae-a96d-232c23482af8" providerId="ADAL" clId="{669F24AA-23E9-4889-81AA-062B906FD59E}" dt="2022-10-03T17:38:13.990" v="101" actId="1076"/>
          <ac:picMkLst>
            <pc:docMk/>
            <pc:sldMk cId="915269410" sldId="257"/>
            <ac:picMk id="6" creationId="{FCA4852A-0AC0-F3BD-D444-1654D6BB4024}"/>
          </ac:picMkLst>
        </pc:picChg>
      </pc:sldChg>
      <pc:sldChg chg="addSp delSp modSp new mod">
        <pc:chgData name="Stewart Gale" userId="3647ddd2-6040-41ae-a96d-232c23482af8" providerId="ADAL" clId="{669F24AA-23E9-4889-81AA-062B906FD59E}" dt="2022-10-03T17:38:58.053" v="118" actId="1076"/>
        <pc:sldMkLst>
          <pc:docMk/>
          <pc:sldMk cId="2864541551" sldId="258"/>
        </pc:sldMkLst>
        <pc:spChg chg="del">
          <ac:chgData name="Stewart Gale" userId="3647ddd2-6040-41ae-a96d-232c23482af8" providerId="ADAL" clId="{669F24AA-23E9-4889-81AA-062B906FD59E}" dt="2022-10-03T17:34:14.608" v="13" actId="478"/>
          <ac:spMkLst>
            <pc:docMk/>
            <pc:sldMk cId="2864541551" sldId="258"/>
            <ac:spMk id="2" creationId="{3BC7AD48-90B1-517E-832C-BA23E39A6692}"/>
          </ac:spMkLst>
        </pc:spChg>
        <pc:spChg chg="del">
          <ac:chgData name="Stewart Gale" userId="3647ddd2-6040-41ae-a96d-232c23482af8" providerId="ADAL" clId="{669F24AA-23E9-4889-81AA-062B906FD59E}" dt="2022-10-03T17:34:14.608" v="13" actId="478"/>
          <ac:spMkLst>
            <pc:docMk/>
            <pc:sldMk cId="2864541551" sldId="258"/>
            <ac:spMk id="3" creationId="{3235AB7D-49BC-E351-F356-04D766DE6EE9}"/>
          </ac:spMkLst>
        </pc:spChg>
        <pc:picChg chg="add mod">
          <ac:chgData name="Stewart Gale" userId="3647ddd2-6040-41ae-a96d-232c23482af8" providerId="ADAL" clId="{669F24AA-23E9-4889-81AA-062B906FD59E}" dt="2022-10-03T17:38:58.053" v="118" actId="1076"/>
          <ac:picMkLst>
            <pc:docMk/>
            <pc:sldMk cId="2864541551" sldId="258"/>
            <ac:picMk id="4" creationId="{60816A39-3987-6926-978B-0E4AB077BFFB}"/>
          </ac:picMkLst>
        </pc:picChg>
        <pc:picChg chg="add del">
          <ac:chgData name="Stewart Gale" userId="3647ddd2-6040-41ae-a96d-232c23482af8" providerId="ADAL" clId="{669F24AA-23E9-4889-81AA-062B906FD59E}" dt="2022-10-03T17:38:23.690" v="104" actId="478"/>
          <ac:picMkLst>
            <pc:docMk/>
            <pc:sldMk cId="2864541551" sldId="258"/>
            <ac:picMk id="5" creationId="{8C36B17F-67AE-ADDA-735A-81F14F223875}"/>
          </ac:picMkLst>
        </pc:picChg>
        <pc:picChg chg="add mod modCrop">
          <ac:chgData name="Stewart Gale" userId="3647ddd2-6040-41ae-a96d-232c23482af8" providerId="ADAL" clId="{669F24AA-23E9-4889-81AA-062B906FD59E}" dt="2022-10-03T17:38:49.609" v="113" actId="1076"/>
          <ac:picMkLst>
            <pc:docMk/>
            <pc:sldMk cId="2864541551" sldId="258"/>
            <ac:picMk id="6" creationId="{D704A44E-A3EE-F102-3B2F-9900D4275FF4}"/>
          </ac:picMkLst>
        </pc:picChg>
      </pc:sldChg>
      <pc:sldChg chg="addSp delSp modSp new mod">
        <pc:chgData name="Stewart Gale" userId="3647ddd2-6040-41ae-a96d-232c23482af8" providerId="ADAL" clId="{669F24AA-23E9-4889-81AA-062B906FD59E}" dt="2022-10-03T17:39:26.893" v="127" actId="1076"/>
        <pc:sldMkLst>
          <pc:docMk/>
          <pc:sldMk cId="200495805" sldId="259"/>
        </pc:sldMkLst>
        <pc:spChg chg="del">
          <ac:chgData name="Stewart Gale" userId="3647ddd2-6040-41ae-a96d-232c23482af8" providerId="ADAL" clId="{669F24AA-23E9-4889-81AA-062B906FD59E}" dt="2022-10-03T17:34:25.127" v="16" actId="478"/>
          <ac:spMkLst>
            <pc:docMk/>
            <pc:sldMk cId="200495805" sldId="259"/>
            <ac:spMk id="2" creationId="{F744C22D-3A48-10B0-E0DE-E42C4886C8A3}"/>
          </ac:spMkLst>
        </pc:spChg>
        <pc:spChg chg="del">
          <ac:chgData name="Stewart Gale" userId="3647ddd2-6040-41ae-a96d-232c23482af8" providerId="ADAL" clId="{669F24AA-23E9-4889-81AA-062B906FD59E}" dt="2022-10-03T17:34:25.127" v="16" actId="478"/>
          <ac:spMkLst>
            <pc:docMk/>
            <pc:sldMk cId="200495805" sldId="259"/>
            <ac:spMk id="3" creationId="{314AFD02-3EE1-74A7-B49A-4FC78E594565}"/>
          </ac:spMkLst>
        </pc:spChg>
        <pc:picChg chg="add mod">
          <ac:chgData name="Stewart Gale" userId="3647ddd2-6040-41ae-a96d-232c23482af8" providerId="ADAL" clId="{669F24AA-23E9-4889-81AA-062B906FD59E}" dt="2022-10-03T17:39:26.893" v="127" actId="1076"/>
          <ac:picMkLst>
            <pc:docMk/>
            <pc:sldMk cId="200495805" sldId="259"/>
            <ac:picMk id="4" creationId="{C5442ABD-3592-F4CA-8FD6-6AD997547776}"/>
          </ac:picMkLst>
        </pc:picChg>
        <pc:picChg chg="add mod modCrop">
          <ac:chgData name="Stewart Gale" userId="3647ddd2-6040-41ae-a96d-232c23482af8" providerId="ADAL" clId="{669F24AA-23E9-4889-81AA-062B906FD59E}" dt="2022-10-03T17:39:21.265" v="124" actId="14100"/>
          <ac:picMkLst>
            <pc:docMk/>
            <pc:sldMk cId="200495805" sldId="259"/>
            <ac:picMk id="5" creationId="{69171FC4-E6A5-788C-F9B3-97BDFDA297AB}"/>
          </ac:picMkLst>
        </pc:picChg>
      </pc:sldChg>
      <pc:sldChg chg="addSp delSp modSp new mod">
        <pc:chgData name="Stewart Gale" userId="3647ddd2-6040-41ae-a96d-232c23482af8" providerId="ADAL" clId="{669F24AA-23E9-4889-81AA-062B906FD59E}" dt="2022-10-03T17:40:32.015" v="148" actId="14100"/>
        <pc:sldMkLst>
          <pc:docMk/>
          <pc:sldMk cId="1673076505" sldId="260"/>
        </pc:sldMkLst>
        <pc:spChg chg="del">
          <ac:chgData name="Stewart Gale" userId="3647ddd2-6040-41ae-a96d-232c23482af8" providerId="ADAL" clId="{669F24AA-23E9-4889-81AA-062B906FD59E}" dt="2022-10-03T17:34:57.753" v="27" actId="478"/>
          <ac:spMkLst>
            <pc:docMk/>
            <pc:sldMk cId="1673076505" sldId="260"/>
            <ac:spMk id="2" creationId="{807C1E26-7386-7B2D-749F-888B4725FF1C}"/>
          </ac:spMkLst>
        </pc:spChg>
        <pc:spChg chg="del">
          <ac:chgData name="Stewart Gale" userId="3647ddd2-6040-41ae-a96d-232c23482af8" providerId="ADAL" clId="{669F24AA-23E9-4889-81AA-062B906FD59E}" dt="2022-10-03T17:34:57.753" v="27" actId="478"/>
          <ac:spMkLst>
            <pc:docMk/>
            <pc:sldMk cId="1673076505" sldId="260"/>
            <ac:spMk id="3" creationId="{B7C59ED1-0B19-F3E0-D9EB-768E5418B0B3}"/>
          </ac:spMkLst>
        </pc:spChg>
        <pc:picChg chg="add mod">
          <ac:chgData name="Stewart Gale" userId="3647ddd2-6040-41ae-a96d-232c23482af8" providerId="ADAL" clId="{669F24AA-23E9-4889-81AA-062B906FD59E}" dt="2022-10-03T17:40:32.015" v="148" actId="14100"/>
          <ac:picMkLst>
            <pc:docMk/>
            <pc:sldMk cId="1673076505" sldId="260"/>
            <ac:picMk id="4" creationId="{5DDF3766-298E-49E1-C6C0-E37165100129}"/>
          </ac:picMkLst>
        </pc:picChg>
        <pc:picChg chg="add mod modCrop">
          <ac:chgData name="Stewart Gale" userId="3647ddd2-6040-41ae-a96d-232c23482af8" providerId="ADAL" clId="{669F24AA-23E9-4889-81AA-062B906FD59E}" dt="2022-10-03T17:40:19.276" v="143" actId="14100"/>
          <ac:picMkLst>
            <pc:docMk/>
            <pc:sldMk cId="1673076505" sldId="260"/>
            <ac:picMk id="6" creationId="{332C138D-B932-A26F-945F-BE07988FD378}"/>
          </ac:picMkLst>
        </pc:picChg>
      </pc:sldChg>
      <pc:sldChg chg="addSp delSp modSp new mod">
        <pc:chgData name="Stewart Gale" userId="3647ddd2-6040-41ae-a96d-232c23482af8" providerId="ADAL" clId="{669F24AA-23E9-4889-81AA-062B906FD59E}" dt="2022-10-03T17:41:21.173" v="165" actId="1076"/>
        <pc:sldMkLst>
          <pc:docMk/>
          <pc:sldMk cId="1287613455" sldId="261"/>
        </pc:sldMkLst>
        <pc:spChg chg="del">
          <ac:chgData name="Stewart Gale" userId="3647ddd2-6040-41ae-a96d-232c23482af8" providerId="ADAL" clId="{669F24AA-23E9-4889-81AA-062B906FD59E}" dt="2022-10-03T17:35:10.359" v="31" actId="478"/>
          <ac:spMkLst>
            <pc:docMk/>
            <pc:sldMk cId="1287613455" sldId="261"/>
            <ac:spMk id="2" creationId="{E3900611-F253-966A-E263-1BA053214C45}"/>
          </ac:spMkLst>
        </pc:spChg>
        <pc:spChg chg="del">
          <ac:chgData name="Stewart Gale" userId="3647ddd2-6040-41ae-a96d-232c23482af8" providerId="ADAL" clId="{669F24AA-23E9-4889-81AA-062B906FD59E}" dt="2022-10-03T17:35:10.359" v="31" actId="478"/>
          <ac:spMkLst>
            <pc:docMk/>
            <pc:sldMk cId="1287613455" sldId="261"/>
            <ac:spMk id="3" creationId="{77C24D0E-8E34-F618-A4A3-6FB0F6D21BDF}"/>
          </ac:spMkLst>
        </pc:spChg>
        <pc:picChg chg="add mod">
          <ac:chgData name="Stewart Gale" userId="3647ddd2-6040-41ae-a96d-232c23482af8" providerId="ADAL" clId="{669F24AA-23E9-4889-81AA-062B906FD59E}" dt="2022-10-03T17:41:21.173" v="165" actId="1076"/>
          <ac:picMkLst>
            <pc:docMk/>
            <pc:sldMk cId="1287613455" sldId="261"/>
            <ac:picMk id="4" creationId="{FE1FE129-6BEC-7444-C053-E5AD8BFB0247}"/>
          </ac:picMkLst>
        </pc:picChg>
        <pc:picChg chg="add mod modCrop">
          <ac:chgData name="Stewart Gale" userId="3647ddd2-6040-41ae-a96d-232c23482af8" providerId="ADAL" clId="{669F24AA-23E9-4889-81AA-062B906FD59E}" dt="2022-10-03T17:41:15.401" v="162" actId="1076"/>
          <ac:picMkLst>
            <pc:docMk/>
            <pc:sldMk cId="1287613455" sldId="261"/>
            <ac:picMk id="6" creationId="{F9DA778B-AB02-8D56-85A1-678BE9D1F860}"/>
          </ac:picMkLst>
        </pc:picChg>
      </pc:sldChg>
      <pc:sldChg chg="addSp delSp modSp new mod ord">
        <pc:chgData name="Stewart Gale" userId="3647ddd2-6040-41ae-a96d-232c23482af8" providerId="ADAL" clId="{669F24AA-23E9-4889-81AA-062B906FD59E}" dt="2022-10-03T17:39:59.582" v="137" actId="1076"/>
        <pc:sldMkLst>
          <pc:docMk/>
          <pc:sldMk cId="814101049" sldId="262"/>
        </pc:sldMkLst>
        <pc:spChg chg="del">
          <ac:chgData name="Stewart Gale" userId="3647ddd2-6040-41ae-a96d-232c23482af8" providerId="ADAL" clId="{669F24AA-23E9-4889-81AA-062B906FD59E}" dt="2022-10-03T17:34:31.702" v="22" actId="478"/>
          <ac:spMkLst>
            <pc:docMk/>
            <pc:sldMk cId="814101049" sldId="262"/>
            <ac:spMk id="2" creationId="{780D4088-BC52-5323-4738-D678C0842582}"/>
          </ac:spMkLst>
        </pc:spChg>
        <pc:spChg chg="del">
          <ac:chgData name="Stewart Gale" userId="3647ddd2-6040-41ae-a96d-232c23482af8" providerId="ADAL" clId="{669F24AA-23E9-4889-81AA-062B906FD59E}" dt="2022-10-03T17:34:31.702" v="22" actId="478"/>
          <ac:spMkLst>
            <pc:docMk/>
            <pc:sldMk cId="814101049" sldId="262"/>
            <ac:spMk id="3" creationId="{8DC3A0B3-2B54-67A5-0725-F547A79AC84E}"/>
          </ac:spMkLst>
        </pc:spChg>
        <pc:picChg chg="add mod">
          <ac:chgData name="Stewart Gale" userId="3647ddd2-6040-41ae-a96d-232c23482af8" providerId="ADAL" clId="{669F24AA-23E9-4889-81AA-062B906FD59E}" dt="2022-10-03T17:39:59.582" v="137" actId="1076"/>
          <ac:picMkLst>
            <pc:docMk/>
            <pc:sldMk cId="814101049" sldId="262"/>
            <ac:picMk id="4" creationId="{BFF325E6-CBF6-227D-4425-657D01AF6EFC}"/>
          </ac:picMkLst>
        </pc:picChg>
        <pc:picChg chg="add mod modCrop">
          <ac:chgData name="Stewart Gale" userId="3647ddd2-6040-41ae-a96d-232c23482af8" providerId="ADAL" clId="{669F24AA-23E9-4889-81AA-062B906FD59E}" dt="2022-10-03T17:39:53.705" v="134" actId="1076"/>
          <ac:picMkLst>
            <pc:docMk/>
            <pc:sldMk cId="814101049" sldId="262"/>
            <ac:picMk id="6" creationId="{71A30B90-2E08-0E8E-72A1-0C1940F05BE0}"/>
          </ac:picMkLst>
        </pc:picChg>
      </pc:sldChg>
      <pc:sldChg chg="addSp delSp modSp new mod">
        <pc:chgData name="Stewart Gale" userId="3647ddd2-6040-41ae-a96d-232c23482af8" providerId="ADAL" clId="{669F24AA-23E9-4889-81AA-062B906FD59E}" dt="2022-10-03T17:42:03.460" v="176" actId="1076"/>
        <pc:sldMkLst>
          <pc:docMk/>
          <pc:sldMk cId="84972982" sldId="263"/>
        </pc:sldMkLst>
        <pc:spChg chg="del">
          <ac:chgData name="Stewart Gale" userId="3647ddd2-6040-41ae-a96d-232c23482af8" providerId="ADAL" clId="{669F24AA-23E9-4889-81AA-062B906FD59E}" dt="2022-10-03T17:35:18.084" v="35" actId="478"/>
          <ac:spMkLst>
            <pc:docMk/>
            <pc:sldMk cId="84972982" sldId="263"/>
            <ac:spMk id="2" creationId="{F284620A-1699-7C85-7054-D8194B529E4E}"/>
          </ac:spMkLst>
        </pc:spChg>
        <pc:spChg chg="del">
          <ac:chgData name="Stewart Gale" userId="3647ddd2-6040-41ae-a96d-232c23482af8" providerId="ADAL" clId="{669F24AA-23E9-4889-81AA-062B906FD59E}" dt="2022-10-03T17:35:18.084" v="35" actId="478"/>
          <ac:spMkLst>
            <pc:docMk/>
            <pc:sldMk cId="84972982" sldId="263"/>
            <ac:spMk id="3" creationId="{AE968E79-D5FC-5DD0-2956-AA0EB20EE96D}"/>
          </ac:spMkLst>
        </pc:spChg>
        <pc:picChg chg="add mod">
          <ac:chgData name="Stewart Gale" userId="3647ddd2-6040-41ae-a96d-232c23482af8" providerId="ADAL" clId="{669F24AA-23E9-4889-81AA-062B906FD59E}" dt="2022-10-03T17:42:03.460" v="176" actId="1076"/>
          <ac:picMkLst>
            <pc:docMk/>
            <pc:sldMk cId="84972982" sldId="263"/>
            <ac:picMk id="4" creationId="{BF72D674-CF27-3407-2625-7A1256BE0A15}"/>
          </ac:picMkLst>
        </pc:picChg>
        <pc:picChg chg="add mod modCrop">
          <ac:chgData name="Stewart Gale" userId="3647ddd2-6040-41ae-a96d-232c23482af8" providerId="ADAL" clId="{669F24AA-23E9-4889-81AA-062B906FD59E}" dt="2022-10-03T17:41:57.370" v="173" actId="1076"/>
          <ac:picMkLst>
            <pc:docMk/>
            <pc:sldMk cId="84972982" sldId="263"/>
            <ac:picMk id="6" creationId="{781E9534-8C7E-1B7F-49E4-425D6DF1DFD6}"/>
          </ac:picMkLst>
        </pc:picChg>
      </pc:sldChg>
      <pc:sldChg chg="addSp delSp modSp new mod ord">
        <pc:chgData name="Stewart Gale" userId="3647ddd2-6040-41ae-a96d-232c23482af8" providerId="ADAL" clId="{669F24AA-23E9-4889-81AA-062B906FD59E}" dt="2022-10-03T17:35:51.596" v="69" actId="1076"/>
        <pc:sldMkLst>
          <pc:docMk/>
          <pc:sldMk cId="2425980994" sldId="264"/>
        </pc:sldMkLst>
        <pc:spChg chg="del">
          <ac:chgData name="Stewart Gale" userId="3647ddd2-6040-41ae-a96d-232c23482af8" providerId="ADAL" clId="{669F24AA-23E9-4889-81AA-062B906FD59E}" dt="2022-10-03T17:35:32.196" v="41" actId="478"/>
          <ac:spMkLst>
            <pc:docMk/>
            <pc:sldMk cId="2425980994" sldId="264"/>
            <ac:spMk id="2" creationId="{FA12224C-58F3-6AEE-F064-FA17AC58FDB1}"/>
          </ac:spMkLst>
        </pc:spChg>
        <pc:spChg chg="del">
          <ac:chgData name="Stewart Gale" userId="3647ddd2-6040-41ae-a96d-232c23482af8" providerId="ADAL" clId="{669F24AA-23E9-4889-81AA-062B906FD59E}" dt="2022-10-03T17:35:32.196" v="41" actId="478"/>
          <ac:spMkLst>
            <pc:docMk/>
            <pc:sldMk cId="2425980994" sldId="264"/>
            <ac:spMk id="3" creationId="{B09FC310-ED6E-5FA1-F908-C855AD99F5BE}"/>
          </ac:spMkLst>
        </pc:spChg>
        <pc:spChg chg="add mod">
          <ac:chgData name="Stewart Gale" userId="3647ddd2-6040-41ae-a96d-232c23482af8" providerId="ADAL" clId="{669F24AA-23E9-4889-81AA-062B906FD59E}" dt="2022-10-03T17:35:51.596" v="69" actId="1076"/>
          <ac:spMkLst>
            <pc:docMk/>
            <pc:sldMk cId="2425980994" sldId="264"/>
            <ac:spMk id="4" creationId="{669AA211-BD67-33BA-165C-23D497F90565}"/>
          </ac:spMkLst>
        </pc:spChg>
      </pc:sldChg>
      <pc:sldChg chg="addSp delSp modSp new mod ord">
        <pc:chgData name="Stewart Gale" userId="3647ddd2-6040-41ae-a96d-232c23482af8" providerId="ADAL" clId="{669F24AA-23E9-4889-81AA-062B906FD59E}" dt="2022-10-03T17:36:58.221" v="80" actId="14100"/>
        <pc:sldMkLst>
          <pc:docMk/>
          <pc:sldMk cId="2378572377" sldId="265"/>
        </pc:sldMkLst>
        <pc:spChg chg="del">
          <ac:chgData name="Stewart Gale" userId="3647ddd2-6040-41ae-a96d-232c23482af8" providerId="ADAL" clId="{669F24AA-23E9-4889-81AA-062B906FD59E}" dt="2022-10-03T17:35:57.087" v="73" actId="478"/>
          <ac:spMkLst>
            <pc:docMk/>
            <pc:sldMk cId="2378572377" sldId="265"/>
            <ac:spMk id="2" creationId="{AAAEF073-E2E9-A4E6-D39A-07CDAAFCBD81}"/>
          </ac:spMkLst>
        </pc:spChg>
        <pc:spChg chg="del">
          <ac:chgData name="Stewart Gale" userId="3647ddd2-6040-41ae-a96d-232c23482af8" providerId="ADAL" clId="{669F24AA-23E9-4889-81AA-062B906FD59E}" dt="2022-10-03T17:35:57.087" v="73" actId="478"/>
          <ac:spMkLst>
            <pc:docMk/>
            <pc:sldMk cId="2378572377" sldId="265"/>
            <ac:spMk id="3" creationId="{C0845D98-AD6E-91BB-AA2F-C81A6BB331FE}"/>
          </ac:spMkLst>
        </pc:spChg>
        <pc:picChg chg="add mod modCrop">
          <ac:chgData name="Stewart Gale" userId="3647ddd2-6040-41ae-a96d-232c23482af8" providerId="ADAL" clId="{669F24AA-23E9-4889-81AA-062B906FD59E}" dt="2022-10-03T17:36:58.221" v="80" actId="14100"/>
          <ac:picMkLst>
            <pc:docMk/>
            <pc:sldMk cId="2378572377" sldId="265"/>
            <ac:picMk id="5" creationId="{38D02988-B833-C1A1-7EF0-930414EF675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3E373-F16F-C433-FDF7-B9AB379794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F197A-A03E-1242-7E1A-B599EA0E1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BA3D4-F339-BDCE-09EE-00C784770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B58B9-BA35-0C04-A5F0-A44FE0691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9A831-5A61-50E0-B883-5E288433F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163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2563-3321-65AA-6399-EF309187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A2D7D-F50A-DF8B-23C0-D2C02A44E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A6F75-C1DF-96F0-E2A9-C299CCECB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250C3-612C-5E2E-1513-BE8B176CB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07C4A-8783-3D09-E139-955F555E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2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BE92A-4425-4F9D-F35E-04E025AB2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C9D2E-4AEE-0AD8-D713-5AEA8693A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D0425-6271-4DBC-FA22-B574F229D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8FBE5-1227-71A8-8E0D-67FA4775F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064D2-6B2C-DACD-1FBD-9E968E42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4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417B1-F20F-E91D-3899-FE427D85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15DCB-2212-EB13-6C28-EE03B6689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5BF9F1-5A83-4FC3-E8F0-F2588574A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AC01D7-AFBD-6427-559B-06F15193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B39A9E-32FF-64FE-489B-BDAE6470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D9599-F01A-D4FF-07BE-041F327F5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66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8C1D8-C9FE-F88E-906E-F10D1C822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52A72-00E9-A452-A0F4-8874DEB20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E045C-D49E-2C9F-F11D-CC7243918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DD53C-5564-8066-9AD3-DD36A1F07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F347F3-1C6C-3691-E986-4A0BF04DE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B424BB-4449-81E6-6C91-1EA8F7DDA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769C6F-4D13-067E-0589-0C7BAF6E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5F6686-53A6-0FC4-C86A-507B8CCDD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FDFC7-0594-C70B-F7B5-4C1B581E5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974642-489C-6E3C-61AA-BD4AECFB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5DD5E5-ADAF-E291-2B52-3C9513FE2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F088F-8ADF-D5CD-7A01-4164E2A4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83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B3C95A-6051-F38E-A049-DDEF6454D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17E86B-7DA0-E440-3C41-85FB0248B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428E8-AAAF-1180-D8EC-99650F172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844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4FEDF-BAB8-C0CC-B68D-C3C5FB318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EBAA8-27BC-2DB1-484C-850AE161F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1CEE6-EC13-301B-3B7D-9F74E1288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7F0D8-187C-6497-015C-3B461ABC7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7576A-CE25-C619-75E2-77EFB74B2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2C75E3-E06E-7C22-4D58-305B56D45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071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CC438-F6B8-0EE9-6C6A-0E86381FD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C44C27-EF3A-1C0E-0DF1-32F653D03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A78D0-7DC8-8855-2B3D-F059245A5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065FF-1437-CF56-6630-1C1489CEB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433F21-6836-8B07-E483-D14CBC38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00F0B-8CA2-EF39-7412-99FC5A2BF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8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E465C-EB8C-F5A3-65C3-36E24EA5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3BDDF2-F820-F46F-5ED5-75EEBDA0B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DC0BF-7102-60B7-8C6B-FB527571B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4C093-773B-9B61-E8E5-2453C288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164AC-A928-AF40-8001-53EAC361B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493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8C9E08-597A-BE90-4DA1-3B530AF72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0B6EBE-6618-2B24-98EC-A687D4096B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6F53B-E142-0F9E-840D-1CFBD42AB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FA2A2-BCAC-7C82-3D36-59E915CCC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E2E7A-2318-A2D1-0D2B-84FB3F3E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6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8808E-C6B6-A369-7029-B3F1E9316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46332-4776-8A77-833F-A461E60674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4E850-62A8-A652-F06B-DABC6FCCB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DAF0C-B8B5-4F48-98A6-8A784E06B865}" type="datetimeFigureOut">
              <a:rPr lang="en-GB" smtClean="0"/>
              <a:t>03/10/2022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6F01A-FC5F-A124-8398-5C2A580B20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A2C4B-709F-3805-B5B5-6FA2ABB19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F2302-4934-4364-B17C-28278CD3E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596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D02988-B833-C1A1-7EF0-930414EF67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72" t="20286" r="15735" b="9857"/>
          <a:stretch/>
        </p:blipFill>
        <p:spPr>
          <a:xfrm>
            <a:off x="140245" y="43963"/>
            <a:ext cx="11803053" cy="677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7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9AA211-BD67-33BA-165C-23D497F90565}"/>
              </a:ext>
            </a:extLst>
          </p:cNvPr>
          <p:cNvSpPr txBox="1"/>
          <p:nvPr/>
        </p:nvSpPr>
        <p:spPr>
          <a:xfrm>
            <a:off x="2423440" y="2064413"/>
            <a:ext cx="76686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425980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E47F58-943D-3AC2-D988-CA5275EC43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087" y="3558026"/>
            <a:ext cx="10858797" cy="264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F74380-DF0E-FC3F-8B42-8C7FBE91A6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3" t="4592" r="51220" b="71555"/>
          <a:stretch/>
        </p:blipFill>
        <p:spPr>
          <a:xfrm>
            <a:off x="527321" y="205664"/>
            <a:ext cx="10622361" cy="301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42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05D507-76E3-4AC9-DD8B-7100511CA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253" y="239111"/>
            <a:ext cx="6673402" cy="55559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29C7A2-510F-88A5-A59D-658642088F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5" t="28611" r="82295" b="47950"/>
          <a:stretch/>
        </p:blipFill>
        <p:spPr>
          <a:xfrm>
            <a:off x="413256" y="239110"/>
            <a:ext cx="3637032" cy="36092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A4852A-0AC0-F3BD-D444-1654D6BB40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25"/>
          <a:stretch/>
        </p:blipFill>
        <p:spPr>
          <a:xfrm>
            <a:off x="398298" y="3761383"/>
            <a:ext cx="6380935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269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816A39-3987-6926-978B-0E4AB077BF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6369" y="3570809"/>
            <a:ext cx="9112035" cy="3056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04A44E-A3EE-F102-3B2F-9900D4275F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8" t="52630" r="51125" b="23351"/>
          <a:stretch/>
        </p:blipFill>
        <p:spPr>
          <a:xfrm>
            <a:off x="348743" y="154600"/>
            <a:ext cx="11640367" cy="331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41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442ABD-3592-F4CA-8FD6-6AD9975477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1459" y="3486501"/>
            <a:ext cx="9009628" cy="317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171FC4-E6A5-788C-F9B3-97BDFDA297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3" t="77560" r="51458"/>
          <a:stretch/>
        </p:blipFill>
        <p:spPr>
          <a:xfrm>
            <a:off x="179513" y="89757"/>
            <a:ext cx="11682525" cy="315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5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325E6-CBF6-227D-4425-657D01AF6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355" y="3429000"/>
            <a:ext cx="11353080" cy="221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A30B90-2E08-0E8E-72A1-0C1940F05B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18732" r="16062" b="70061"/>
          <a:stretch/>
        </p:blipFill>
        <p:spPr>
          <a:xfrm>
            <a:off x="374266" y="240448"/>
            <a:ext cx="11649258" cy="256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01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DF3766-298E-49E1-C6C0-E371651001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809" y="3704905"/>
            <a:ext cx="8749889" cy="2970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2C138D-B932-A26F-945F-BE07988FD3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30266" r="15953" b="54438"/>
          <a:stretch/>
        </p:blipFill>
        <p:spPr>
          <a:xfrm>
            <a:off x="188864" y="196343"/>
            <a:ext cx="11537309" cy="345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76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1FE129-6BEC-7444-C053-E5AD8BFB02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3811" y="3727401"/>
            <a:ext cx="10839723" cy="290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DA778B-AB02-8D56-85A1-678BE9D1F8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47972" r="16062" b="34181"/>
          <a:stretch/>
        </p:blipFill>
        <p:spPr>
          <a:xfrm>
            <a:off x="284231" y="129025"/>
            <a:ext cx="10016603" cy="351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13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72D674-CF27-3407-2625-7A1256BE0A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1813" y="3595893"/>
            <a:ext cx="7528373" cy="301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1E9534-8C7E-1B7F-49E4-425D6DF1DF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50" t="69693" r="16062" b="14356"/>
          <a:stretch/>
        </p:blipFill>
        <p:spPr>
          <a:xfrm>
            <a:off x="400093" y="0"/>
            <a:ext cx="11391814" cy="359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2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2022-10-03T17:32:20Z</dcterms:created>
  <dcterms:modified xsi:type="dcterms:W3CDTF">2022-10-03T17:42:07Z</dcterms:modified>
</cp:coreProperties>
</file>