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4" r:id="rId6"/>
    <p:sldId id="260" r:id="rId7"/>
    <p:sldId id="263" r:id="rId8"/>
    <p:sldId id="262" r:id="rId9"/>
    <p:sldId id="26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EA82D5-25B4-44F5-8C18-983DF5E042B9}" v="88" dt="2023-11-22T08:25:29.1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45" autoAdjust="0"/>
    <p:restoredTop sz="94660"/>
  </p:normalViewPr>
  <p:slideViewPr>
    <p:cSldViewPr snapToGrid="0">
      <p:cViewPr varScale="1">
        <p:scale>
          <a:sx n="84" d="100"/>
          <a:sy n="84" d="100"/>
        </p:scale>
        <p:origin x="60" y="2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wart Gale" userId="3647ddd2-6040-41ae-a96d-232c23482af8" providerId="ADAL" clId="{65EA82D5-25B4-44F5-8C18-983DF5E042B9}"/>
    <pc:docChg chg="undo redo custSel modSld">
      <pc:chgData name="Stewart Gale" userId="3647ddd2-6040-41ae-a96d-232c23482af8" providerId="ADAL" clId="{65EA82D5-25B4-44F5-8C18-983DF5E042B9}" dt="2023-11-22T08:25:29.112" v="808" actId="113"/>
      <pc:docMkLst>
        <pc:docMk/>
      </pc:docMkLst>
      <pc:sldChg chg="addSp delSp modSp mod">
        <pc:chgData name="Stewart Gale" userId="3647ddd2-6040-41ae-a96d-232c23482af8" providerId="ADAL" clId="{65EA82D5-25B4-44F5-8C18-983DF5E042B9}" dt="2023-11-13T13:40:08.985" v="776" actId="113"/>
        <pc:sldMkLst>
          <pc:docMk/>
          <pc:sldMk cId="1189415971" sldId="256"/>
        </pc:sldMkLst>
        <pc:spChg chg="add del mod">
          <ac:chgData name="Stewart Gale" userId="3647ddd2-6040-41ae-a96d-232c23482af8" providerId="ADAL" clId="{65EA82D5-25B4-44F5-8C18-983DF5E042B9}" dt="2023-11-13T13:37:53.252" v="718"/>
          <ac:spMkLst>
            <pc:docMk/>
            <pc:sldMk cId="1189415971" sldId="256"/>
            <ac:spMk id="3" creationId="{E67FD3C6-AF54-BDC6-42DA-675B61342EF2}"/>
          </ac:spMkLst>
        </pc:spChg>
        <pc:spChg chg="add del mod">
          <ac:chgData name="Stewart Gale" userId="3647ddd2-6040-41ae-a96d-232c23482af8" providerId="ADAL" clId="{65EA82D5-25B4-44F5-8C18-983DF5E042B9}" dt="2023-11-13T13:37:53.252" v="718"/>
          <ac:spMkLst>
            <pc:docMk/>
            <pc:sldMk cId="1189415971" sldId="256"/>
            <ac:spMk id="4" creationId="{B7FA5E21-509C-5A94-37E0-0953331C2CE1}"/>
          </ac:spMkLst>
        </pc:spChg>
        <pc:spChg chg="add mod">
          <ac:chgData name="Stewart Gale" userId="3647ddd2-6040-41ae-a96d-232c23482af8" providerId="ADAL" clId="{65EA82D5-25B4-44F5-8C18-983DF5E042B9}" dt="2023-11-13T13:40:08.985" v="776" actId="113"/>
          <ac:spMkLst>
            <pc:docMk/>
            <pc:sldMk cId="1189415971" sldId="256"/>
            <ac:spMk id="8" creationId="{87C52C9C-AE42-440C-97D5-B0BC0BDAF324}"/>
          </ac:spMkLst>
        </pc:spChg>
        <pc:graphicFrameChg chg="add del mod">
          <ac:chgData name="Stewart Gale" userId="3647ddd2-6040-41ae-a96d-232c23482af8" providerId="ADAL" clId="{65EA82D5-25B4-44F5-8C18-983DF5E042B9}" dt="2023-11-13T13:37:53.252" v="718"/>
          <ac:graphicFrameMkLst>
            <pc:docMk/>
            <pc:sldMk cId="1189415971" sldId="256"/>
            <ac:graphicFrameMk id="2" creationId="{D49CD01C-EDD3-DB69-A9FF-74411899BD88}"/>
          </ac:graphicFrameMkLst>
        </pc:graphicFrameChg>
        <pc:picChg chg="add del mod modCrop">
          <ac:chgData name="Stewart Gale" userId="3647ddd2-6040-41ae-a96d-232c23482af8" providerId="ADAL" clId="{65EA82D5-25B4-44F5-8C18-983DF5E042B9}" dt="2023-04-11T08:21:29.528" v="479" actId="478"/>
          <ac:picMkLst>
            <pc:docMk/>
            <pc:sldMk cId="1189415971" sldId="256"/>
            <ac:picMk id="3" creationId="{04B668B4-5A99-A9DC-02B2-C3752F58E59F}"/>
          </ac:picMkLst>
        </pc:picChg>
        <pc:picChg chg="add del mod modCrop">
          <ac:chgData name="Stewart Gale" userId="3647ddd2-6040-41ae-a96d-232c23482af8" providerId="ADAL" clId="{65EA82D5-25B4-44F5-8C18-983DF5E042B9}" dt="2023-04-11T08:21:32.483" v="480" actId="478"/>
          <ac:picMkLst>
            <pc:docMk/>
            <pc:sldMk cId="1189415971" sldId="256"/>
            <ac:picMk id="4" creationId="{167698B6-86F1-2A7E-4ABD-B93DD67F0842}"/>
          </ac:picMkLst>
        </pc:picChg>
        <pc:picChg chg="add del mod modCrop">
          <ac:chgData name="Stewart Gale" userId="3647ddd2-6040-41ae-a96d-232c23482af8" providerId="ADAL" clId="{65EA82D5-25B4-44F5-8C18-983DF5E042B9}" dt="2023-11-13T13:37:41.014" v="715" actId="478"/>
          <ac:picMkLst>
            <pc:docMk/>
            <pc:sldMk cId="1189415971" sldId="256"/>
            <ac:picMk id="5" creationId="{B9193525-390D-B3DD-A8B5-D29CB55C9668}"/>
          </ac:picMkLst>
        </pc:picChg>
        <pc:picChg chg="add del mod modCrop">
          <ac:chgData name="Stewart Gale" userId="3647ddd2-6040-41ae-a96d-232c23482af8" providerId="ADAL" clId="{65EA82D5-25B4-44F5-8C18-983DF5E042B9}" dt="2023-11-13T13:37:41.601" v="716" actId="478"/>
          <ac:picMkLst>
            <pc:docMk/>
            <pc:sldMk cId="1189415971" sldId="256"/>
            <ac:picMk id="6" creationId="{8D4962B8-351D-A351-AD34-F56617148D4C}"/>
          </ac:picMkLst>
        </pc:picChg>
        <pc:picChg chg="add del mod">
          <ac:chgData name="Stewart Gale" userId="3647ddd2-6040-41ae-a96d-232c23482af8" providerId="ADAL" clId="{65EA82D5-25B4-44F5-8C18-983DF5E042B9}" dt="2023-11-13T13:37:53.252" v="718"/>
          <ac:picMkLst>
            <pc:docMk/>
            <pc:sldMk cId="1189415971" sldId="256"/>
            <ac:picMk id="1025" creationId="{F2F17876-F619-7114-759A-5E575A0B9A6B}"/>
          </ac:picMkLst>
        </pc:picChg>
      </pc:sldChg>
      <pc:sldChg chg="addSp modSp mod modAnim">
        <pc:chgData name="Stewart Gale" userId="3647ddd2-6040-41ae-a96d-232c23482af8" providerId="ADAL" clId="{65EA82D5-25B4-44F5-8C18-983DF5E042B9}" dt="2023-11-13T13:34:24.740" v="696"/>
        <pc:sldMkLst>
          <pc:docMk/>
          <pc:sldMk cId="313672052" sldId="258"/>
        </pc:sldMkLst>
        <pc:spChg chg="mod">
          <ac:chgData name="Stewart Gale" userId="3647ddd2-6040-41ae-a96d-232c23482af8" providerId="ADAL" clId="{65EA82D5-25B4-44F5-8C18-983DF5E042B9}" dt="2023-11-13T13:26:36.112" v="562" actId="113"/>
          <ac:spMkLst>
            <pc:docMk/>
            <pc:sldMk cId="313672052" sldId="258"/>
            <ac:spMk id="3" creationId="{69EA3383-3B71-9012-B7EB-EF5F8444C47B}"/>
          </ac:spMkLst>
        </pc:spChg>
        <pc:spChg chg="add mod">
          <ac:chgData name="Stewart Gale" userId="3647ddd2-6040-41ae-a96d-232c23482af8" providerId="ADAL" clId="{65EA82D5-25B4-44F5-8C18-983DF5E042B9}" dt="2023-11-13T13:26:28.758" v="557" actId="1076"/>
          <ac:spMkLst>
            <pc:docMk/>
            <pc:sldMk cId="313672052" sldId="258"/>
            <ac:spMk id="4" creationId="{E14083FC-D1AA-06B6-B758-0DE7542F10BF}"/>
          </ac:spMkLst>
        </pc:spChg>
        <pc:spChg chg="mod">
          <ac:chgData name="Stewart Gale" userId="3647ddd2-6040-41ae-a96d-232c23482af8" providerId="ADAL" clId="{65EA82D5-25B4-44F5-8C18-983DF5E042B9}" dt="2023-11-13T13:26:28.758" v="557" actId="1076"/>
          <ac:spMkLst>
            <pc:docMk/>
            <pc:sldMk cId="313672052" sldId="258"/>
            <ac:spMk id="5" creationId="{DF176E91-C458-ADED-2591-5787F2B28949}"/>
          </ac:spMkLst>
        </pc:spChg>
      </pc:sldChg>
      <pc:sldChg chg="addSp modSp mod modAnim">
        <pc:chgData name="Stewart Gale" userId="3647ddd2-6040-41ae-a96d-232c23482af8" providerId="ADAL" clId="{65EA82D5-25B4-44F5-8C18-983DF5E042B9}" dt="2023-11-13T13:31:03.741" v="641"/>
        <pc:sldMkLst>
          <pc:docMk/>
          <pc:sldMk cId="1716150922" sldId="259"/>
        </pc:sldMkLst>
        <pc:spChg chg="add mod">
          <ac:chgData name="Stewart Gale" userId="3647ddd2-6040-41ae-a96d-232c23482af8" providerId="ADAL" clId="{65EA82D5-25B4-44F5-8C18-983DF5E042B9}" dt="2023-11-13T13:30:59.482" v="639" actId="1076"/>
          <ac:spMkLst>
            <pc:docMk/>
            <pc:sldMk cId="1716150922" sldId="259"/>
            <ac:spMk id="3" creationId="{596F1F20-7073-0080-9FBF-BAF466221ADF}"/>
          </ac:spMkLst>
        </pc:spChg>
        <pc:spChg chg="add mod">
          <ac:chgData name="Stewart Gale" userId="3647ddd2-6040-41ae-a96d-232c23482af8" providerId="ADAL" clId="{65EA82D5-25B4-44F5-8C18-983DF5E042B9}" dt="2023-11-13T13:30:59.482" v="639" actId="1076"/>
          <ac:spMkLst>
            <pc:docMk/>
            <pc:sldMk cId="1716150922" sldId="259"/>
            <ac:spMk id="4" creationId="{F834BFF2-B18B-7333-3FA2-BF7E5E8A11AA}"/>
          </ac:spMkLst>
        </pc:spChg>
        <pc:spChg chg="mod">
          <ac:chgData name="Stewart Gale" userId="3647ddd2-6040-41ae-a96d-232c23482af8" providerId="ADAL" clId="{65EA82D5-25B4-44F5-8C18-983DF5E042B9}" dt="2023-11-13T13:25:56.557" v="546" actId="403"/>
          <ac:spMkLst>
            <pc:docMk/>
            <pc:sldMk cId="1716150922" sldId="259"/>
            <ac:spMk id="5" creationId="{0934C217-84DF-05A1-F07C-94D308273659}"/>
          </ac:spMkLst>
        </pc:spChg>
        <pc:spChg chg="mod">
          <ac:chgData name="Stewart Gale" userId="3647ddd2-6040-41ae-a96d-232c23482af8" providerId="ADAL" clId="{65EA82D5-25B4-44F5-8C18-983DF5E042B9}" dt="2023-11-13T13:30:59.482" v="639" actId="1076"/>
          <ac:spMkLst>
            <pc:docMk/>
            <pc:sldMk cId="1716150922" sldId="259"/>
            <ac:spMk id="7" creationId="{76A10719-F339-14B0-839F-E99C809D56BD}"/>
          </ac:spMkLst>
        </pc:spChg>
        <pc:spChg chg="add mod">
          <ac:chgData name="Stewart Gale" userId="3647ddd2-6040-41ae-a96d-232c23482af8" providerId="ADAL" clId="{65EA82D5-25B4-44F5-8C18-983DF5E042B9}" dt="2023-11-13T13:30:59.482" v="639" actId="1076"/>
          <ac:spMkLst>
            <pc:docMk/>
            <pc:sldMk cId="1716150922" sldId="259"/>
            <ac:spMk id="8" creationId="{E8632D6E-7279-00E9-B3C7-EB90ED794762}"/>
          </ac:spMkLst>
        </pc:spChg>
      </pc:sldChg>
      <pc:sldChg chg="addSp modSp mod modAnim">
        <pc:chgData name="Stewart Gale" userId="3647ddd2-6040-41ae-a96d-232c23482af8" providerId="ADAL" clId="{65EA82D5-25B4-44F5-8C18-983DF5E042B9}" dt="2023-11-13T13:30:01.005" v="623"/>
        <pc:sldMkLst>
          <pc:docMk/>
          <pc:sldMk cId="4054101851" sldId="260"/>
        </pc:sldMkLst>
        <pc:spChg chg="mod">
          <ac:chgData name="Stewart Gale" userId="3647ddd2-6040-41ae-a96d-232c23482af8" providerId="ADAL" clId="{65EA82D5-25B4-44F5-8C18-983DF5E042B9}" dt="2023-11-13T13:28:46.824" v="603" actId="20577"/>
          <ac:spMkLst>
            <pc:docMk/>
            <pc:sldMk cId="4054101851" sldId="260"/>
            <ac:spMk id="3" creationId="{02A4C136-A0C6-02BB-8F9B-6C17CC69EB22}"/>
          </ac:spMkLst>
        </pc:spChg>
        <pc:spChg chg="add mod">
          <ac:chgData name="Stewart Gale" userId="3647ddd2-6040-41ae-a96d-232c23482af8" providerId="ADAL" clId="{65EA82D5-25B4-44F5-8C18-983DF5E042B9}" dt="2023-11-13T13:29:24.112" v="614" actId="14100"/>
          <ac:spMkLst>
            <pc:docMk/>
            <pc:sldMk cId="4054101851" sldId="260"/>
            <ac:spMk id="4" creationId="{CF5D48EB-C145-47EE-9F1A-BB4A4C4BD1E8}"/>
          </ac:spMkLst>
        </pc:spChg>
        <pc:spChg chg="mod">
          <ac:chgData name="Stewart Gale" userId="3647ddd2-6040-41ae-a96d-232c23482af8" providerId="ADAL" clId="{65EA82D5-25B4-44F5-8C18-983DF5E042B9}" dt="2023-11-13T13:29:14.656" v="612" actId="1076"/>
          <ac:spMkLst>
            <pc:docMk/>
            <pc:sldMk cId="4054101851" sldId="260"/>
            <ac:spMk id="5" creationId="{AC0766D9-BBB1-F502-0268-AE313C109C8D}"/>
          </ac:spMkLst>
        </pc:spChg>
        <pc:spChg chg="mod">
          <ac:chgData name="Stewart Gale" userId="3647ddd2-6040-41ae-a96d-232c23482af8" providerId="ADAL" clId="{65EA82D5-25B4-44F5-8C18-983DF5E042B9}" dt="2023-11-13T13:29:46.332" v="621" actId="1076"/>
          <ac:spMkLst>
            <pc:docMk/>
            <pc:sldMk cId="4054101851" sldId="260"/>
            <ac:spMk id="7" creationId="{88D5E751-A184-8AD3-9B4C-CB82476703FB}"/>
          </ac:spMkLst>
        </pc:spChg>
      </pc:sldChg>
      <pc:sldChg chg="addSp delSp modSp mod modAnim">
        <pc:chgData name="Stewart Gale" userId="3647ddd2-6040-41ae-a96d-232c23482af8" providerId="ADAL" clId="{65EA82D5-25B4-44F5-8C18-983DF5E042B9}" dt="2023-11-22T08:25:29.112" v="808" actId="113"/>
        <pc:sldMkLst>
          <pc:docMk/>
          <pc:sldMk cId="4238575617" sldId="261"/>
        </pc:sldMkLst>
        <pc:spChg chg="add del mod">
          <ac:chgData name="Stewart Gale" userId="3647ddd2-6040-41ae-a96d-232c23482af8" providerId="ADAL" clId="{65EA82D5-25B4-44F5-8C18-983DF5E042B9}" dt="2023-04-11T06:54:54.837" v="44" actId="478"/>
          <ac:spMkLst>
            <pc:docMk/>
            <pc:sldMk cId="4238575617" sldId="261"/>
            <ac:spMk id="3" creationId="{8AF6500E-CD72-499F-6038-E20526BAA555}"/>
          </ac:spMkLst>
        </pc:spChg>
        <pc:spChg chg="add mod">
          <ac:chgData name="Stewart Gale" userId="3647ddd2-6040-41ae-a96d-232c23482af8" providerId="ADAL" clId="{65EA82D5-25B4-44F5-8C18-983DF5E042B9}" dt="2023-11-13T13:33:16.948" v="680" actId="1076"/>
          <ac:spMkLst>
            <pc:docMk/>
            <pc:sldMk cId="4238575617" sldId="261"/>
            <ac:spMk id="3" creationId="{B3B73B40-12F9-88C1-9BEF-9EE4BE5C7067}"/>
          </ac:spMkLst>
        </pc:spChg>
        <pc:spChg chg="add mod">
          <ac:chgData name="Stewart Gale" userId="3647ddd2-6040-41ae-a96d-232c23482af8" providerId="ADAL" clId="{65EA82D5-25B4-44F5-8C18-983DF5E042B9}" dt="2023-11-13T13:32:55.545" v="670" actId="403"/>
          <ac:spMkLst>
            <pc:docMk/>
            <pc:sldMk cId="4238575617" sldId="261"/>
            <ac:spMk id="5" creationId="{60ABB6A9-5F7D-7445-B7A6-BFE5FB419320}"/>
          </ac:spMkLst>
        </pc:spChg>
        <pc:spChg chg="add mod">
          <ac:chgData name="Stewart Gale" userId="3647ddd2-6040-41ae-a96d-232c23482af8" providerId="ADAL" clId="{65EA82D5-25B4-44F5-8C18-983DF5E042B9}" dt="2023-11-22T08:25:29.112" v="808" actId="113"/>
          <ac:spMkLst>
            <pc:docMk/>
            <pc:sldMk cId="4238575617" sldId="261"/>
            <ac:spMk id="6" creationId="{58AD5585-9B1E-0282-E55A-38379495150E}"/>
          </ac:spMkLst>
        </pc:spChg>
        <pc:spChg chg="add mod">
          <ac:chgData name="Stewart Gale" userId="3647ddd2-6040-41ae-a96d-232c23482af8" providerId="ADAL" clId="{65EA82D5-25B4-44F5-8C18-983DF5E042B9}" dt="2023-11-13T13:33:10.820" v="678" actId="20577"/>
          <ac:spMkLst>
            <pc:docMk/>
            <pc:sldMk cId="4238575617" sldId="261"/>
            <ac:spMk id="7" creationId="{D22C52F8-9F5C-66E3-6E00-7E3848F1E7F8}"/>
          </ac:spMkLst>
        </pc:spChg>
        <pc:spChg chg="add mod">
          <ac:chgData name="Stewart Gale" userId="3647ddd2-6040-41ae-a96d-232c23482af8" providerId="ADAL" clId="{65EA82D5-25B4-44F5-8C18-983DF5E042B9}" dt="2023-11-13T13:33:50.043" v="690" actId="1076"/>
          <ac:spMkLst>
            <pc:docMk/>
            <pc:sldMk cId="4238575617" sldId="261"/>
            <ac:spMk id="9" creationId="{43F08D39-6F69-709C-95C5-B692B2EBE94C}"/>
          </ac:spMkLst>
        </pc:spChg>
      </pc:sldChg>
      <pc:sldChg chg="addSp delSp modSp mod modAnim">
        <pc:chgData name="Stewart Gale" userId="3647ddd2-6040-41ae-a96d-232c23482af8" providerId="ADAL" clId="{65EA82D5-25B4-44F5-8C18-983DF5E042B9}" dt="2023-11-13T13:35:46.532" v="714"/>
        <pc:sldMkLst>
          <pc:docMk/>
          <pc:sldMk cId="3899806903" sldId="262"/>
        </pc:sldMkLst>
        <pc:spChg chg="add del mod">
          <ac:chgData name="Stewart Gale" userId="3647ddd2-6040-41ae-a96d-232c23482af8" providerId="ADAL" clId="{65EA82D5-25B4-44F5-8C18-983DF5E042B9}" dt="2023-04-11T06:53:02.614" v="7" actId="478"/>
          <ac:spMkLst>
            <pc:docMk/>
            <pc:sldMk cId="3899806903" sldId="262"/>
            <ac:spMk id="3" creationId="{180406EB-5838-86BA-A235-24AAC6EE1ACB}"/>
          </ac:spMkLst>
        </pc:spChg>
        <pc:spChg chg="add mod">
          <ac:chgData name="Stewart Gale" userId="3647ddd2-6040-41ae-a96d-232c23482af8" providerId="ADAL" clId="{65EA82D5-25B4-44F5-8C18-983DF5E042B9}" dt="2023-11-13T13:35:20.660" v="707" actId="1076"/>
          <ac:spMkLst>
            <pc:docMk/>
            <pc:sldMk cId="3899806903" sldId="262"/>
            <ac:spMk id="3" creationId="{EA20327E-812E-BD06-9A3A-17A66D794C8F}"/>
          </ac:spMkLst>
        </pc:spChg>
        <pc:spChg chg="add mod">
          <ac:chgData name="Stewart Gale" userId="3647ddd2-6040-41ae-a96d-232c23482af8" providerId="ADAL" clId="{65EA82D5-25B4-44F5-8C18-983DF5E042B9}" dt="2023-11-13T13:34:58.462" v="700" actId="1076"/>
          <ac:spMkLst>
            <pc:docMk/>
            <pc:sldMk cId="3899806903" sldId="262"/>
            <ac:spMk id="4" creationId="{FCA3A6B4-A441-78F1-AEAB-530BBB1D22E0}"/>
          </ac:spMkLst>
        </pc:spChg>
        <pc:spChg chg="add mod">
          <ac:chgData name="Stewart Gale" userId="3647ddd2-6040-41ae-a96d-232c23482af8" providerId="ADAL" clId="{65EA82D5-25B4-44F5-8C18-983DF5E042B9}" dt="2023-11-13T13:35:31.952" v="712" actId="113"/>
          <ac:spMkLst>
            <pc:docMk/>
            <pc:sldMk cId="3899806903" sldId="262"/>
            <ac:spMk id="7" creationId="{28D26C04-8455-C9B7-B13A-2C28F1A2F9BE}"/>
          </ac:spMkLst>
        </pc:spChg>
        <pc:graphicFrameChg chg="add del mod">
          <ac:chgData name="Stewart Gale" userId="3647ddd2-6040-41ae-a96d-232c23482af8" providerId="ADAL" clId="{65EA82D5-25B4-44F5-8C18-983DF5E042B9}" dt="2023-04-11T06:53:49.332" v="24" actId="478"/>
          <ac:graphicFrameMkLst>
            <pc:docMk/>
            <pc:sldMk cId="3899806903" sldId="262"/>
            <ac:graphicFrameMk id="2" creationId="{DF4F165A-AD46-0128-CFF7-443E5A434B32}"/>
          </ac:graphicFrameMkLst>
        </pc:graphicFrameChg>
        <pc:picChg chg="add mod modCrop">
          <ac:chgData name="Stewart Gale" userId="3647ddd2-6040-41ae-a96d-232c23482af8" providerId="ADAL" clId="{65EA82D5-25B4-44F5-8C18-983DF5E042B9}" dt="2023-04-11T06:54:23.952" v="30" actId="14100"/>
          <ac:picMkLst>
            <pc:docMk/>
            <pc:sldMk cId="3899806903" sldId="262"/>
            <ac:picMk id="6" creationId="{3439730B-E19A-E409-E0BB-78DFF76C7211}"/>
          </ac:picMkLst>
        </pc:picChg>
        <pc:picChg chg="add del mod">
          <ac:chgData name="Stewart Gale" userId="3647ddd2-6040-41ae-a96d-232c23482af8" providerId="ADAL" clId="{65EA82D5-25B4-44F5-8C18-983DF5E042B9}" dt="2023-04-11T06:53:05.119" v="8" actId="478"/>
          <ac:picMkLst>
            <pc:docMk/>
            <pc:sldMk cId="3899806903" sldId="262"/>
            <ac:picMk id="1025" creationId="{C7DDC8E6-A22A-437F-F302-341B58B5E9EE}"/>
          </ac:picMkLst>
        </pc:picChg>
      </pc:sldChg>
      <pc:sldChg chg="addSp modSp mod modAnim">
        <pc:chgData name="Stewart Gale" userId="3647ddd2-6040-41ae-a96d-232c23482af8" providerId="ADAL" clId="{65EA82D5-25B4-44F5-8C18-983DF5E042B9}" dt="2023-11-13T13:32:18.697" v="665"/>
        <pc:sldMkLst>
          <pc:docMk/>
          <pc:sldMk cId="1246579348" sldId="263"/>
        </pc:sldMkLst>
        <pc:spChg chg="mod">
          <ac:chgData name="Stewart Gale" userId="3647ddd2-6040-41ae-a96d-232c23482af8" providerId="ADAL" clId="{65EA82D5-25B4-44F5-8C18-983DF5E042B9}" dt="2023-11-13T13:31:25.514" v="647" actId="20577"/>
          <ac:spMkLst>
            <pc:docMk/>
            <pc:sldMk cId="1246579348" sldId="263"/>
            <ac:spMk id="3" creationId="{6A9F0461-7AC0-DE97-4F5B-67DA2DD5F010}"/>
          </ac:spMkLst>
        </pc:spChg>
        <pc:spChg chg="add mod">
          <ac:chgData name="Stewart Gale" userId="3647ddd2-6040-41ae-a96d-232c23482af8" providerId="ADAL" clId="{65EA82D5-25B4-44F5-8C18-983DF5E042B9}" dt="2023-11-13T13:31:58.785" v="658" actId="14100"/>
          <ac:spMkLst>
            <pc:docMk/>
            <pc:sldMk cId="1246579348" sldId="263"/>
            <ac:spMk id="4" creationId="{24465BB6-27DA-CDD3-CAC1-3F3C41E6664F}"/>
          </ac:spMkLst>
        </pc:spChg>
        <pc:spChg chg="mod">
          <ac:chgData name="Stewart Gale" userId="3647ddd2-6040-41ae-a96d-232c23482af8" providerId="ADAL" clId="{65EA82D5-25B4-44F5-8C18-983DF5E042B9}" dt="2023-11-13T13:31:45.506" v="655" actId="1076"/>
          <ac:spMkLst>
            <pc:docMk/>
            <pc:sldMk cId="1246579348" sldId="263"/>
            <ac:spMk id="5" creationId="{9B7F5648-EFE5-C206-1055-E16004901C19}"/>
          </ac:spMkLst>
        </pc:spChg>
        <pc:spChg chg="mod">
          <ac:chgData name="Stewart Gale" userId="3647ddd2-6040-41ae-a96d-232c23482af8" providerId="ADAL" clId="{65EA82D5-25B4-44F5-8C18-983DF5E042B9}" dt="2023-11-13T13:32:11.721" v="663" actId="1076"/>
          <ac:spMkLst>
            <pc:docMk/>
            <pc:sldMk cId="1246579348" sldId="263"/>
            <ac:spMk id="7" creationId="{F3DFFFA1-B076-667A-9940-85EC39A22C73}"/>
          </ac:spMkLst>
        </pc:spChg>
      </pc:sldChg>
      <pc:sldChg chg="addSp modSp mod modAnim">
        <pc:chgData name="Stewart Gale" userId="3647ddd2-6040-41ae-a96d-232c23482af8" providerId="ADAL" clId="{65EA82D5-25B4-44F5-8C18-983DF5E042B9}" dt="2023-11-13T13:30:11.902" v="625"/>
        <pc:sldMkLst>
          <pc:docMk/>
          <pc:sldMk cId="3381732531" sldId="264"/>
        </pc:sldMkLst>
        <pc:spChg chg="mod">
          <ac:chgData name="Stewart Gale" userId="3647ddd2-6040-41ae-a96d-232c23482af8" providerId="ADAL" clId="{65EA82D5-25B4-44F5-8C18-983DF5E042B9}" dt="2023-11-13T13:27:06.783" v="573" actId="1076"/>
          <ac:spMkLst>
            <pc:docMk/>
            <pc:sldMk cId="3381732531" sldId="264"/>
            <ac:spMk id="3" creationId="{5BCC1439-C569-D950-E490-043183781B69}"/>
          </ac:spMkLst>
        </pc:spChg>
        <pc:spChg chg="add mod">
          <ac:chgData name="Stewart Gale" userId="3647ddd2-6040-41ae-a96d-232c23482af8" providerId="ADAL" clId="{65EA82D5-25B4-44F5-8C18-983DF5E042B9}" dt="2023-11-13T13:27:48.117" v="588" actId="14100"/>
          <ac:spMkLst>
            <pc:docMk/>
            <pc:sldMk cId="3381732531" sldId="264"/>
            <ac:spMk id="4" creationId="{16104341-FBBE-85B0-6EF0-D27E8DA5E8A1}"/>
          </ac:spMkLst>
        </pc:spChg>
        <pc:spChg chg="mod">
          <ac:chgData name="Stewart Gale" userId="3647ddd2-6040-41ae-a96d-232c23482af8" providerId="ADAL" clId="{65EA82D5-25B4-44F5-8C18-983DF5E042B9}" dt="2023-11-13T13:27:39.669" v="585" actId="20577"/>
          <ac:spMkLst>
            <pc:docMk/>
            <pc:sldMk cId="3381732531" sldId="264"/>
            <ac:spMk id="5" creationId="{42883AD5-4ACF-D23C-A738-57A58AE5152F}"/>
          </ac:spMkLst>
        </pc:spChg>
        <pc:spChg chg="mod">
          <ac:chgData name="Stewart Gale" userId="3647ddd2-6040-41ae-a96d-232c23482af8" providerId="ADAL" clId="{65EA82D5-25B4-44F5-8C18-983DF5E042B9}" dt="2023-11-13T13:27:52.245" v="589" actId="21"/>
          <ac:spMkLst>
            <pc:docMk/>
            <pc:sldMk cId="3381732531" sldId="264"/>
            <ac:spMk id="7" creationId="{D6160C45-F6F4-ADF6-1CB5-416714936F55}"/>
          </ac:spMkLst>
        </pc:spChg>
        <pc:spChg chg="add mod">
          <ac:chgData name="Stewart Gale" userId="3647ddd2-6040-41ae-a96d-232c23482af8" providerId="ADAL" clId="{65EA82D5-25B4-44F5-8C18-983DF5E042B9}" dt="2023-11-13T13:27:58.574" v="591" actId="1076"/>
          <ac:spMkLst>
            <pc:docMk/>
            <pc:sldMk cId="3381732531" sldId="264"/>
            <ac:spMk id="8" creationId="{EE6ACB2F-3AB3-9F46-CECE-F043AEB8C04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9C9B7-A9AC-EA67-1E01-414D783236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937A484-7D6E-F9A5-81D6-3305AC8791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31A2FE9-D4BB-F61D-2308-3F96A3F9FEEB}"/>
              </a:ext>
            </a:extLst>
          </p:cNvPr>
          <p:cNvSpPr>
            <a:spLocks noGrp="1"/>
          </p:cNvSpPr>
          <p:nvPr>
            <p:ph type="dt" sz="half" idx="10"/>
          </p:nvPr>
        </p:nvSpPr>
        <p:spPr/>
        <p:txBody>
          <a:bodyPr/>
          <a:lstStyle/>
          <a:p>
            <a:fld id="{A0E76613-13AA-4A66-B191-B39C49F71C82}" type="datetimeFigureOut">
              <a:rPr lang="en-GB" smtClean="0"/>
              <a:t>22/11/2023</a:t>
            </a:fld>
            <a:endParaRPr lang="en-GB"/>
          </a:p>
        </p:txBody>
      </p:sp>
      <p:sp>
        <p:nvSpPr>
          <p:cNvPr id="5" name="Footer Placeholder 4">
            <a:extLst>
              <a:ext uri="{FF2B5EF4-FFF2-40B4-BE49-F238E27FC236}">
                <a16:creationId xmlns:a16="http://schemas.microsoft.com/office/drawing/2014/main" id="{60FE9D73-510F-DC6C-AA9D-95162BA08F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42A973-5624-6B1C-7584-9A1ADC63A451}"/>
              </a:ext>
            </a:extLst>
          </p:cNvPr>
          <p:cNvSpPr>
            <a:spLocks noGrp="1"/>
          </p:cNvSpPr>
          <p:nvPr>
            <p:ph type="sldNum" sz="quarter" idx="12"/>
          </p:nvPr>
        </p:nvSpPr>
        <p:spPr/>
        <p:txBody>
          <a:bodyPr/>
          <a:lstStyle/>
          <a:p>
            <a:fld id="{B3982F30-5768-4EF3-BBA9-C78B869C2CB2}" type="slidenum">
              <a:rPr lang="en-GB" smtClean="0"/>
              <a:t>‹#›</a:t>
            </a:fld>
            <a:endParaRPr lang="en-GB"/>
          </a:p>
        </p:txBody>
      </p:sp>
    </p:spTree>
    <p:extLst>
      <p:ext uri="{BB962C8B-B14F-4D97-AF65-F5344CB8AC3E}">
        <p14:creationId xmlns:p14="http://schemas.microsoft.com/office/powerpoint/2010/main" val="818061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96AE1-E7BA-18BA-73E9-A6A52AA1636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D3C76A-7EF0-93B3-BFF1-9851196584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17CCDAE-EEC4-4F7A-0460-294E3315DB42}"/>
              </a:ext>
            </a:extLst>
          </p:cNvPr>
          <p:cNvSpPr>
            <a:spLocks noGrp="1"/>
          </p:cNvSpPr>
          <p:nvPr>
            <p:ph type="dt" sz="half" idx="10"/>
          </p:nvPr>
        </p:nvSpPr>
        <p:spPr/>
        <p:txBody>
          <a:bodyPr/>
          <a:lstStyle/>
          <a:p>
            <a:fld id="{A0E76613-13AA-4A66-B191-B39C49F71C82}" type="datetimeFigureOut">
              <a:rPr lang="en-GB" smtClean="0"/>
              <a:t>22/11/2023</a:t>
            </a:fld>
            <a:endParaRPr lang="en-GB"/>
          </a:p>
        </p:txBody>
      </p:sp>
      <p:sp>
        <p:nvSpPr>
          <p:cNvPr id="5" name="Footer Placeholder 4">
            <a:extLst>
              <a:ext uri="{FF2B5EF4-FFF2-40B4-BE49-F238E27FC236}">
                <a16:creationId xmlns:a16="http://schemas.microsoft.com/office/drawing/2014/main" id="{2E0C1D93-E4D6-DB87-9E2E-787240DCAB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026445-0280-C258-EE6F-A4861045E3BD}"/>
              </a:ext>
            </a:extLst>
          </p:cNvPr>
          <p:cNvSpPr>
            <a:spLocks noGrp="1"/>
          </p:cNvSpPr>
          <p:nvPr>
            <p:ph type="sldNum" sz="quarter" idx="12"/>
          </p:nvPr>
        </p:nvSpPr>
        <p:spPr/>
        <p:txBody>
          <a:bodyPr/>
          <a:lstStyle/>
          <a:p>
            <a:fld id="{B3982F30-5768-4EF3-BBA9-C78B869C2CB2}" type="slidenum">
              <a:rPr lang="en-GB" smtClean="0"/>
              <a:t>‹#›</a:t>
            </a:fld>
            <a:endParaRPr lang="en-GB"/>
          </a:p>
        </p:txBody>
      </p:sp>
    </p:spTree>
    <p:extLst>
      <p:ext uri="{BB962C8B-B14F-4D97-AF65-F5344CB8AC3E}">
        <p14:creationId xmlns:p14="http://schemas.microsoft.com/office/powerpoint/2010/main" val="2435162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C5D6C-245B-85BC-0159-A6D674051A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839D4A9-ABBB-AF1E-6C24-EA7896E2AC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BAEF29-4B9E-FD13-E99A-D034DA2CC336}"/>
              </a:ext>
            </a:extLst>
          </p:cNvPr>
          <p:cNvSpPr>
            <a:spLocks noGrp="1"/>
          </p:cNvSpPr>
          <p:nvPr>
            <p:ph type="dt" sz="half" idx="10"/>
          </p:nvPr>
        </p:nvSpPr>
        <p:spPr/>
        <p:txBody>
          <a:bodyPr/>
          <a:lstStyle/>
          <a:p>
            <a:fld id="{A0E76613-13AA-4A66-B191-B39C49F71C82}" type="datetimeFigureOut">
              <a:rPr lang="en-GB" smtClean="0"/>
              <a:t>22/11/2023</a:t>
            </a:fld>
            <a:endParaRPr lang="en-GB"/>
          </a:p>
        </p:txBody>
      </p:sp>
      <p:sp>
        <p:nvSpPr>
          <p:cNvPr id="5" name="Footer Placeholder 4">
            <a:extLst>
              <a:ext uri="{FF2B5EF4-FFF2-40B4-BE49-F238E27FC236}">
                <a16:creationId xmlns:a16="http://schemas.microsoft.com/office/drawing/2014/main" id="{56B46711-78BE-13E4-A55E-47FE49804F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532694-EDB3-1964-33AC-774A0858F400}"/>
              </a:ext>
            </a:extLst>
          </p:cNvPr>
          <p:cNvSpPr>
            <a:spLocks noGrp="1"/>
          </p:cNvSpPr>
          <p:nvPr>
            <p:ph type="sldNum" sz="quarter" idx="12"/>
          </p:nvPr>
        </p:nvSpPr>
        <p:spPr/>
        <p:txBody>
          <a:bodyPr/>
          <a:lstStyle/>
          <a:p>
            <a:fld id="{B3982F30-5768-4EF3-BBA9-C78B869C2CB2}" type="slidenum">
              <a:rPr lang="en-GB" smtClean="0"/>
              <a:t>‹#›</a:t>
            </a:fld>
            <a:endParaRPr lang="en-GB"/>
          </a:p>
        </p:txBody>
      </p:sp>
    </p:spTree>
    <p:extLst>
      <p:ext uri="{BB962C8B-B14F-4D97-AF65-F5344CB8AC3E}">
        <p14:creationId xmlns:p14="http://schemas.microsoft.com/office/powerpoint/2010/main" val="3090418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239AE-6E38-9D42-358C-17FC04CC5F2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EB313EC-44FC-8F26-45F8-4E01F346E8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3252F24-438C-3790-6423-AC4412E4DF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239D344-EB33-3F2C-E06A-3831E520FF85}"/>
              </a:ext>
            </a:extLst>
          </p:cNvPr>
          <p:cNvSpPr>
            <a:spLocks noGrp="1"/>
          </p:cNvSpPr>
          <p:nvPr>
            <p:ph type="dt" sz="half" idx="10"/>
          </p:nvPr>
        </p:nvSpPr>
        <p:spPr/>
        <p:txBody>
          <a:bodyPr/>
          <a:lstStyle/>
          <a:p>
            <a:fld id="{A0E76613-13AA-4A66-B191-B39C49F71C82}" type="datetimeFigureOut">
              <a:rPr lang="en-GB" smtClean="0"/>
              <a:t>22/11/2023</a:t>
            </a:fld>
            <a:endParaRPr lang="en-GB"/>
          </a:p>
        </p:txBody>
      </p:sp>
      <p:sp>
        <p:nvSpPr>
          <p:cNvPr id="6" name="Footer Placeholder 5">
            <a:extLst>
              <a:ext uri="{FF2B5EF4-FFF2-40B4-BE49-F238E27FC236}">
                <a16:creationId xmlns:a16="http://schemas.microsoft.com/office/drawing/2014/main" id="{BF5BACCC-47E3-8148-FEAD-1FDFAB7B80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5C0D3F2-10CD-7EF1-A7A7-D097A89AD70C}"/>
              </a:ext>
            </a:extLst>
          </p:cNvPr>
          <p:cNvSpPr>
            <a:spLocks noGrp="1"/>
          </p:cNvSpPr>
          <p:nvPr>
            <p:ph type="sldNum" sz="quarter" idx="12"/>
          </p:nvPr>
        </p:nvSpPr>
        <p:spPr/>
        <p:txBody>
          <a:bodyPr/>
          <a:lstStyle/>
          <a:p>
            <a:fld id="{B3982F30-5768-4EF3-BBA9-C78B869C2CB2}" type="slidenum">
              <a:rPr lang="en-GB" smtClean="0"/>
              <a:t>‹#›</a:t>
            </a:fld>
            <a:endParaRPr lang="en-GB"/>
          </a:p>
        </p:txBody>
      </p:sp>
    </p:spTree>
    <p:extLst>
      <p:ext uri="{BB962C8B-B14F-4D97-AF65-F5344CB8AC3E}">
        <p14:creationId xmlns:p14="http://schemas.microsoft.com/office/powerpoint/2010/main" val="4068826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45DA3-B667-7C91-D6D9-4E88E2B1499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A5BDA33-7A70-DA5F-B1D0-C9EC76CB6F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1E166E-05BF-0569-356A-6C05F5D1C4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BBDAC32-BFFE-B9AD-9B04-AA50FC2EEA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60F9CB-3311-FEC5-B800-BE16874C4EC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CB6D47-9FB1-306B-2BB8-5A3501BCFFCB}"/>
              </a:ext>
            </a:extLst>
          </p:cNvPr>
          <p:cNvSpPr>
            <a:spLocks noGrp="1"/>
          </p:cNvSpPr>
          <p:nvPr>
            <p:ph type="dt" sz="half" idx="10"/>
          </p:nvPr>
        </p:nvSpPr>
        <p:spPr/>
        <p:txBody>
          <a:bodyPr/>
          <a:lstStyle/>
          <a:p>
            <a:fld id="{A0E76613-13AA-4A66-B191-B39C49F71C82}" type="datetimeFigureOut">
              <a:rPr lang="en-GB" smtClean="0"/>
              <a:t>22/11/2023</a:t>
            </a:fld>
            <a:endParaRPr lang="en-GB"/>
          </a:p>
        </p:txBody>
      </p:sp>
      <p:sp>
        <p:nvSpPr>
          <p:cNvPr id="8" name="Footer Placeholder 7">
            <a:extLst>
              <a:ext uri="{FF2B5EF4-FFF2-40B4-BE49-F238E27FC236}">
                <a16:creationId xmlns:a16="http://schemas.microsoft.com/office/drawing/2014/main" id="{4CF8E8DF-7614-3D59-C664-4C15970EF76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85E2D40-EA73-8ECF-D65C-F9CBC4230BFE}"/>
              </a:ext>
            </a:extLst>
          </p:cNvPr>
          <p:cNvSpPr>
            <a:spLocks noGrp="1"/>
          </p:cNvSpPr>
          <p:nvPr>
            <p:ph type="sldNum" sz="quarter" idx="12"/>
          </p:nvPr>
        </p:nvSpPr>
        <p:spPr/>
        <p:txBody>
          <a:bodyPr/>
          <a:lstStyle/>
          <a:p>
            <a:fld id="{B3982F30-5768-4EF3-BBA9-C78B869C2CB2}" type="slidenum">
              <a:rPr lang="en-GB" smtClean="0"/>
              <a:t>‹#›</a:t>
            </a:fld>
            <a:endParaRPr lang="en-GB"/>
          </a:p>
        </p:txBody>
      </p:sp>
    </p:spTree>
    <p:extLst>
      <p:ext uri="{BB962C8B-B14F-4D97-AF65-F5344CB8AC3E}">
        <p14:creationId xmlns:p14="http://schemas.microsoft.com/office/powerpoint/2010/main" val="882726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78B9B-D47A-50C9-F556-D8122F62642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AF668E1-FD46-5C42-09CB-466230975110}"/>
              </a:ext>
            </a:extLst>
          </p:cNvPr>
          <p:cNvSpPr>
            <a:spLocks noGrp="1"/>
          </p:cNvSpPr>
          <p:nvPr>
            <p:ph type="dt" sz="half" idx="10"/>
          </p:nvPr>
        </p:nvSpPr>
        <p:spPr/>
        <p:txBody>
          <a:bodyPr/>
          <a:lstStyle/>
          <a:p>
            <a:fld id="{A0E76613-13AA-4A66-B191-B39C49F71C82}" type="datetimeFigureOut">
              <a:rPr lang="en-GB" smtClean="0"/>
              <a:t>22/11/2023</a:t>
            </a:fld>
            <a:endParaRPr lang="en-GB"/>
          </a:p>
        </p:txBody>
      </p:sp>
      <p:sp>
        <p:nvSpPr>
          <p:cNvPr id="4" name="Footer Placeholder 3">
            <a:extLst>
              <a:ext uri="{FF2B5EF4-FFF2-40B4-BE49-F238E27FC236}">
                <a16:creationId xmlns:a16="http://schemas.microsoft.com/office/drawing/2014/main" id="{2C47210E-3804-5A3F-C802-A03C58FE868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5B7B2D3-0A36-716E-B0AB-91F51396A590}"/>
              </a:ext>
            </a:extLst>
          </p:cNvPr>
          <p:cNvSpPr>
            <a:spLocks noGrp="1"/>
          </p:cNvSpPr>
          <p:nvPr>
            <p:ph type="sldNum" sz="quarter" idx="12"/>
          </p:nvPr>
        </p:nvSpPr>
        <p:spPr/>
        <p:txBody>
          <a:bodyPr/>
          <a:lstStyle/>
          <a:p>
            <a:fld id="{B3982F30-5768-4EF3-BBA9-C78B869C2CB2}" type="slidenum">
              <a:rPr lang="en-GB" smtClean="0"/>
              <a:t>‹#›</a:t>
            </a:fld>
            <a:endParaRPr lang="en-GB"/>
          </a:p>
        </p:txBody>
      </p:sp>
    </p:spTree>
    <p:extLst>
      <p:ext uri="{BB962C8B-B14F-4D97-AF65-F5344CB8AC3E}">
        <p14:creationId xmlns:p14="http://schemas.microsoft.com/office/powerpoint/2010/main" val="2574876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F9F327-D473-B7A3-80EE-9DDFFAB4FF9A}"/>
              </a:ext>
            </a:extLst>
          </p:cNvPr>
          <p:cNvSpPr>
            <a:spLocks noGrp="1"/>
          </p:cNvSpPr>
          <p:nvPr>
            <p:ph type="dt" sz="half" idx="10"/>
          </p:nvPr>
        </p:nvSpPr>
        <p:spPr/>
        <p:txBody>
          <a:bodyPr/>
          <a:lstStyle/>
          <a:p>
            <a:fld id="{A0E76613-13AA-4A66-B191-B39C49F71C82}" type="datetimeFigureOut">
              <a:rPr lang="en-GB" smtClean="0"/>
              <a:t>22/11/2023</a:t>
            </a:fld>
            <a:endParaRPr lang="en-GB"/>
          </a:p>
        </p:txBody>
      </p:sp>
      <p:sp>
        <p:nvSpPr>
          <p:cNvPr id="3" name="Footer Placeholder 2">
            <a:extLst>
              <a:ext uri="{FF2B5EF4-FFF2-40B4-BE49-F238E27FC236}">
                <a16:creationId xmlns:a16="http://schemas.microsoft.com/office/drawing/2014/main" id="{13BD249B-5614-BE08-061F-723891B905E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72DA626-F4ED-C3B1-9058-F9E54FC66DE0}"/>
              </a:ext>
            </a:extLst>
          </p:cNvPr>
          <p:cNvSpPr>
            <a:spLocks noGrp="1"/>
          </p:cNvSpPr>
          <p:nvPr>
            <p:ph type="sldNum" sz="quarter" idx="12"/>
          </p:nvPr>
        </p:nvSpPr>
        <p:spPr/>
        <p:txBody>
          <a:bodyPr/>
          <a:lstStyle/>
          <a:p>
            <a:fld id="{B3982F30-5768-4EF3-BBA9-C78B869C2CB2}" type="slidenum">
              <a:rPr lang="en-GB" smtClean="0"/>
              <a:t>‹#›</a:t>
            </a:fld>
            <a:endParaRPr lang="en-GB"/>
          </a:p>
        </p:txBody>
      </p:sp>
    </p:spTree>
    <p:extLst>
      <p:ext uri="{BB962C8B-B14F-4D97-AF65-F5344CB8AC3E}">
        <p14:creationId xmlns:p14="http://schemas.microsoft.com/office/powerpoint/2010/main" val="527667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AC4EB-0DA9-BE0C-F0F1-6C7853AAEF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96FDE9D-F7BB-F2F0-42A2-50F9728323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8A57A8D-4DD1-9CED-B74D-02A2B9D967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35F1C2-48C9-A13D-6E8F-7FE1480B68AF}"/>
              </a:ext>
            </a:extLst>
          </p:cNvPr>
          <p:cNvSpPr>
            <a:spLocks noGrp="1"/>
          </p:cNvSpPr>
          <p:nvPr>
            <p:ph type="dt" sz="half" idx="10"/>
          </p:nvPr>
        </p:nvSpPr>
        <p:spPr/>
        <p:txBody>
          <a:bodyPr/>
          <a:lstStyle/>
          <a:p>
            <a:fld id="{A0E76613-13AA-4A66-B191-B39C49F71C82}" type="datetimeFigureOut">
              <a:rPr lang="en-GB" smtClean="0"/>
              <a:t>22/11/2023</a:t>
            </a:fld>
            <a:endParaRPr lang="en-GB"/>
          </a:p>
        </p:txBody>
      </p:sp>
      <p:sp>
        <p:nvSpPr>
          <p:cNvPr id="6" name="Footer Placeholder 5">
            <a:extLst>
              <a:ext uri="{FF2B5EF4-FFF2-40B4-BE49-F238E27FC236}">
                <a16:creationId xmlns:a16="http://schemas.microsoft.com/office/drawing/2014/main" id="{6B7635AB-EE33-3092-16AB-757CB1F13B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FFF5530-DFE1-B32C-E4C9-D5117747EBB6}"/>
              </a:ext>
            </a:extLst>
          </p:cNvPr>
          <p:cNvSpPr>
            <a:spLocks noGrp="1"/>
          </p:cNvSpPr>
          <p:nvPr>
            <p:ph type="sldNum" sz="quarter" idx="12"/>
          </p:nvPr>
        </p:nvSpPr>
        <p:spPr/>
        <p:txBody>
          <a:bodyPr/>
          <a:lstStyle/>
          <a:p>
            <a:fld id="{B3982F30-5768-4EF3-BBA9-C78B869C2CB2}" type="slidenum">
              <a:rPr lang="en-GB" smtClean="0"/>
              <a:t>‹#›</a:t>
            </a:fld>
            <a:endParaRPr lang="en-GB"/>
          </a:p>
        </p:txBody>
      </p:sp>
    </p:spTree>
    <p:extLst>
      <p:ext uri="{BB962C8B-B14F-4D97-AF65-F5344CB8AC3E}">
        <p14:creationId xmlns:p14="http://schemas.microsoft.com/office/powerpoint/2010/main" val="996250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18766-BA81-F93C-6F37-7179F99835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5835D65-A26E-D5EE-A68B-A4185A803E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4522E5A-1F77-3327-5A50-755107601F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1B017F-122A-66DF-F208-AC0453686E29}"/>
              </a:ext>
            </a:extLst>
          </p:cNvPr>
          <p:cNvSpPr>
            <a:spLocks noGrp="1"/>
          </p:cNvSpPr>
          <p:nvPr>
            <p:ph type="dt" sz="half" idx="10"/>
          </p:nvPr>
        </p:nvSpPr>
        <p:spPr/>
        <p:txBody>
          <a:bodyPr/>
          <a:lstStyle/>
          <a:p>
            <a:fld id="{A0E76613-13AA-4A66-B191-B39C49F71C82}" type="datetimeFigureOut">
              <a:rPr lang="en-GB" smtClean="0"/>
              <a:t>22/11/2023</a:t>
            </a:fld>
            <a:endParaRPr lang="en-GB"/>
          </a:p>
        </p:txBody>
      </p:sp>
      <p:sp>
        <p:nvSpPr>
          <p:cNvPr id="6" name="Footer Placeholder 5">
            <a:extLst>
              <a:ext uri="{FF2B5EF4-FFF2-40B4-BE49-F238E27FC236}">
                <a16:creationId xmlns:a16="http://schemas.microsoft.com/office/drawing/2014/main" id="{6EBC840D-D5D9-2D5E-4A63-54885AEE48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661F1A9-1D1C-C40A-61E2-DECA467310D2}"/>
              </a:ext>
            </a:extLst>
          </p:cNvPr>
          <p:cNvSpPr>
            <a:spLocks noGrp="1"/>
          </p:cNvSpPr>
          <p:nvPr>
            <p:ph type="sldNum" sz="quarter" idx="12"/>
          </p:nvPr>
        </p:nvSpPr>
        <p:spPr/>
        <p:txBody>
          <a:bodyPr/>
          <a:lstStyle/>
          <a:p>
            <a:fld id="{B3982F30-5768-4EF3-BBA9-C78B869C2CB2}" type="slidenum">
              <a:rPr lang="en-GB" smtClean="0"/>
              <a:t>‹#›</a:t>
            </a:fld>
            <a:endParaRPr lang="en-GB"/>
          </a:p>
        </p:txBody>
      </p:sp>
    </p:spTree>
    <p:extLst>
      <p:ext uri="{BB962C8B-B14F-4D97-AF65-F5344CB8AC3E}">
        <p14:creationId xmlns:p14="http://schemas.microsoft.com/office/powerpoint/2010/main" val="2441686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B132-A4B5-2412-F73A-D548418BDE0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0355461-0FC0-4DAF-0429-80FE4CF3C3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4114C4-FEE1-328B-65DC-42D395D841D0}"/>
              </a:ext>
            </a:extLst>
          </p:cNvPr>
          <p:cNvSpPr>
            <a:spLocks noGrp="1"/>
          </p:cNvSpPr>
          <p:nvPr>
            <p:ph type="dt" sz="half" idx="10"/>
          </p:nvPr>
        </p:nvSpPr>
        <p:spPr/>
        <p:txBody>
          <a:bodyPr/>
          <a:lstStyle/>
          <a:p>
            <a:fld id="{A0E76613-13AA-4A66-B191-B39C49F71C82}" type="datetimeFigureOut">
              <a:rPr lang="en-GB" smtClean="0"/>
              <a:t>22/11/2023</a:t>
            </a:fld>
            <a:endParaRPr lang="en-GB"/>
          </a:p>
        </p:txBody>
      </p:sp>
      <p:sp>
        <p:nvSpPr>
          <p:cNvPr id="5" name="Footer Placeholder 4">
            <a:extLst>
              <a:ext uri="{FF2B5EF4-FFF2-40B4-BE49-F238E27FC236}">
                <a16:creationId xmlns:a16="http://schemas.microsoft.com/office/drawing/2014/main" id="{3C0066E2-43AC-34E5-61BB-29D8B0E505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ED6119-5157-B36C-9EFF-D4AA14D21373}"/>
              </a:ext>
            </a:extLst>
          </p:cNvPr>
          <p:cNvSpPr>
            <a:spLocks noGrp="1"/>
          </p:cNvSpPr>
          <p:nvPr>
            <p:ph type="sldNum" sz="quarter" idx="12"/>
          </p:nvPr>
        </p:nvSpPr>
        <p:spPr/>
        <p:txBody>
          <a:bodyPr/>
          <a:lstStyle/>
          <a:p>
            <a:fld id="{B3982F30-5768-4EF3-BBA9-C78B869C2CB2}" type="slidenum">
              <a:rPr lang="en-GB" smtClean="0"/>
              <a:t>‹#›</a:t>
            </a:fld>
            <a:endParaRPr lang="en-GB"/>
          </a:p>
        </p:txBody>
      </p:sp>
    </p:spTree>
    <p:extLst>
      <p:ext uri="{BB962C8B-B14F-4D97-AF65-F5344CB8AC3E}">
        <p14:creationId xmlns:p14="http://schemas.microsoft.com/office/powerpoint/2010/main" val="1900183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CD1F28-A6C8-A0E8-DC78-5813F763BE3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4A76EA1-5DD0-5DD0-A57F-3DFFF46E24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22411B-FE09-18A3-4758-FD849C981D59}"/>
              </a:ext>
            </a:extLst>
          </p:cNvPr>
          <p:cNvSpPr>
            <a:spLocks noGrp="1"/>
          </p:cNvSpPr>
          <p:nvPr>
            <p:ph type="dt" sz="half" idx="10"/>
          </p:nvPr>
        </p:nvSpPr>
        <p:spPr/>
        <p:txBody>
          <a:bodyPr/>
          <a:lstStyle/>
          <a:p>
            <a:fld id="{A0E76613-13AA-4A66-B191-B39C49F71C82}" type="datetimeFigureOut">
              <a:rPr lang="en-GB" smtClean="0"/>
              <a:t>22/11/2023</a:t>
            </a:fld>
            <a:endParaRPr lang="en-GB"/>
          </a:p>
        </p:txBody>
      </p:sp>
      <p:sp>
        <p:nvSpPr>
          <p:cNvPr id="5" name="Footer Placeholder 4">
            <a:extLst>
              <a:ext uri="{FF2B5EF4-FFF2-40B4-BE49-F238E27FC236}">
                <a16:creationId xmlns:a16="http://schemas.microsoft.com/office/drawing/2014/main" id="{0953F6B3-C20C-A83F-9388-151359BCF5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FD58AA-9041-338C-659B-3FB55FF5F55D}"/>
              </a:ext>
            </a:extLst>
          </p:cNvPr>
          <p:cNvSpPr>
            <a:spLocks noGrp="1"/>
          </p:cNvSpPr>
          <p:nvPr>
            <p:ph type="sldNum" sz="quarter" idx="12"/>
          </p:nvPr>
        </p:nvSpPr>
        <p:spPr/>
        <p:txBody>
          <a:bodyPr/>
          <a:lstStyle/>
          <a:p>
            <a:fld id="{B3982F30-5768-4EF3-BBA9-C78B869C2CB2}" type="slidenum">
              <a:rPr lang="en-GB" smtClean="0"/>
              <a:t>‹#›</a:t>
            </a:fld>
            <a:endParaRPr lang="en-GB"/>
          </a:p>
        </p:txBody>
      </p:sp>
    </p:spTree>
    <p:extLst>
      <p:ext uri="{BB962C8B-B14F-4D97-AF65-F5344CB8AC3E}">
        <p14:creationId xmlns:p14="http://schemas.microsoft.com/office/powerpoint/2010/main" val="1284791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F91C40-3C45-ABC8-93BB-25ED3DD554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876606-528B-82FB-2DB1-70177FE75F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327358-CC63-4884-78FF-DC080E3BD3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E76613-13AA-4A66-B191-B39C49F71C82}" type="datetimeFigureOut">
              <a:rPr lang="en-GB" smtClean="0"/>
              <a:t>22/11/2023</a:t>
            </a:fld>
            <a:endParaRPr lang="en-GB"/>
          </a:p>
        </p:txBody>
      </p:sp>
      <p:sp>
        <p:nvSpPr>
          <p:cNvPr id="5" name="Footer Placeholder 4">
            <a:extLst>
              <a:ext uri="{FF2B5EF4-FFF2-40B4-BE49-F238E27FC236}">
                <a16:creationId xmlns:a16="http://schemas.microsoft.com/office/drawing/2014/main" id="{382D02A7-8B12-9E9E-D11A-FE9A7A2629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E8904C6-F8DF-272A-4A9C-7D909C0DD1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982F30-5768-4EF3-BBA9-C78B869C2CB2}" type="slidenum">
              <a:rPr lang="en-GB" smtClean="0"/>
              <a:t>‹#›</a:t>
            </a:fld>
            <a:endParaRPr lang="en-GB"/>
          </a:p>
        </p:txBody>
      </p:sp>
    </p:spTree>
    <p:extLst>
      <p:ext uri="{BB962C8B-B14F-4D97-AF65-F5344CB8AC3E}">
        <p14:creationId xmlns:p14="http://schemas.microsoft.com/office/powerpoint/2010/main" val="95241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7C52C9C-AE42-440C-97D5-B0BC0BDAF324}"/>
              </a:ext>
            </a:extLst>
          </p:cNvPr>
          <p:cNvSpPr txBox="1"/>
          <p:nvPr/>
        </p:nvSpPr>
        <p:spPr>
          <a:xfrm>
            <a:off x="305656" y="244047"/>
            <a:ext cx="11580688" cy="6463308"/>
          </a:xfrm>
          <a:prstGeom prst="rect">
            <a:avLst/>
          </a:prstGeom>
          <a:noFill/>
        </p:spPr>
        <p:txBody>
          <a:bodyPr wrap="square">
            <a:spAutoFit/>
          </a:bodyPr>
          <a:lstStyle/>
          <a:p>
            <a:r>
              <a:rPr lang="en-US" b="1" dirty="0"/>
              <a:t>1) </a:t>
            </a:r>
            <a:r>
              <a:rPr lang="en-US" dirty="0"/>
              <a:t>Pete has seven Shetland ponies. They have a mean height of 116cm. Pete buys an eighth pony. The height of this pony is 128cm. Find the mean height of all eight ponies.</a:t>
            </a:r>
          </a:p>
          <a:p>
            <a:endParaRPr lang="en-US" dirty="0"/>
          </a:p>
          <a:p>
            <a:r>
              <a:rPr lang="en-US" b="1" dirty="0"/>
              <a:t>2) </a:t>
            </a:r>
            <a:r>
              <a:rPr lang="en-US" dirty="0"/>
              <a:t>The mean of eight numbers is 41. The mean of two of the numbers is 29. What is the mean of the other six numbers?</a:t>
            </a:r>
          </a:p>
          <a:p>
            <a:endParaRPr lang="en-US" dirty="0"/>
          </a:p>
          <a:p>
            <a:r>
              <a:rPr lang="en-US" b="1" dirty="0"/>
              <a:t>3) </a:t>
            </a:r>
            <a:r>
              <a:rPr lang="en-US" dirty="0"/>
              <a:t>There are 12 students in Phil’s </a:t>
            </a:r>
            <a:r>
              <a:rPr lang="en-US" dirty="0" err="1"/>
              <a:t>Maths</a:t>
            </a:r>
            <a:r>
              <a:rPr lang="en-US" dirty="0"/>
              <a:t> group. The mean mark in a test is 76%. In Paul’s group there are only eight students. Their mean mark is 84%. Find the overall mean for the 20 children.</a:t>
            </a:r>
          </a:p>
          <a:p>
            <a:endParaRPr lang="en-US" dirty="0"/>
          </a:p>
          <a:p>
            <a:r>
              <a:rPr lang="en-US" b="1" dirty="0"/>
              <a:t>4) </a:t>
            </a:r>
            <a:r>
              <a:rPr lang="en-US" dirty="0"/>
              <a:t>The time it took each of Zoe, Peter, Mary and Paul to run a race was recorded. The mean of these times is 12.5 seconds. Harry also ran the race. It took Harry 14.0 seconds to run the race. Work out the combined mean time for all 5 people.</a:t>
            </a:r>
          </a:p>
          <a:p>
            <a:endParaRPr lang="en-US" dirty="0"/>
          </a:p>
          <a:p>
            <a:r>
              <a:rPr lang="en-US" b="1" dirty="0"/>
              <a:t>5) </a:t>
            </a:r>
            <a:r>
              <a:rPr lang="en-US" dirty="0"/>
              <a:t>Nigel has scored a mean of 18 runs in the last five cricket matches.  His mean score must be 20 or more for him to be chosen for the school team. Find the number of runs that he must make in the next match if he is to be chosen for the school team.</a:t>
            </a:r>
          </a:p>
          <a:p>
            <a:endParaRPr lang="en-US" dirty="0"/>
          </a:p>
          <a:p>
            <a:r>
              <a:rPr lang="en-US" b="1" dirty="0"/>
              <a:t>6) </a:t>
            </a:r>
            <a:r>
              <a:rPr lang="en-US" dirty="0"/>
              <a:t>Annabel recorded her test results in the back of her exercise book.</a:t>
            </a:r>
          </a:p>
          <a:p>
            <a:r>
              <a:rPr lang="en-US" dirty="0" err="1"/>
              <a:t>Maths</a:t>
            </a:r>
            <a:r>
              <a:rPr lang="en-US" dirty="0"/>
              <a:t>	English	Physics	Chemistry     Biology</a:t>
            </a:r>
          </a:p>
          <a:p>
            <a:r>
              <a:rPr lang="en-US" dirty="0"/>
              <a:t>88%	85%	77%	79%	 </a:t>
            </a:r>
          </a:p>
          <a:p>
            <a:r>
              <a:rPr lang="en-US" dirty="0"/>
              <a:t>Annabel knows the mean of her five tests was 81%. What did she get in Biology?</a:t>
            </a:r>
          </a:p>
          <a:p>
            <a:endParaRPr lang="en-US" dirty="0"/>
          </a:p>
          <a:p>
            <a:r>
              <a:rPr lang="en-US" b="1" dirty="0"/>
              <a:t>7) </a:t>
            </a:r>
            <a:r>
              <a:rPr lang="en-US" dirty="0"/>
              <a:t>There are 25 students in a class, 10 girls and 15 boys. On one particular night, the mean time spend on homework by the boys was 1.6 hours and the mean time spent on homework by the girls was 2.1 hours. Work out the mean time spent on homework by all the students in the class. Give your answer in hours and minutes.</a:t>
            </a:r>
          </a:p>
        </p:txBody>
      </p:sp>
    </p:spTree>
    <p:extLst>
      <p:ext uri="{BB962C8B-B14F-4D97-AF65-F5344CB8AC3E}">
        <p14:creationId xmlns:p14="http://schemas.microsoft.com/office/powerpoint/2010/main" val="1189415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109FF5-2FEC-C0E6-10BA-A81273478BF6}"/>
              </a:ext>
            </a:extLst>
          </p:cNvPr>
          <p:cNvSpPr txBox="1"/>
          <p:nvPr/>
        </p:nvSpPr>
        <p:spPr>
          <a:xfrm>
            <a:off x="2053192" y="2193438"/>
            <a:ext cx="8240819" cy="2215991"/>
          </a:xfrm>
          <a:prstGeom prst="rect">
            <a:avLst/>
          </a:prstGeom>
          <a:noFill/>
        </p:spPr>
        <p:txBody>
          <a:bodyPr wrap="square" rtlCol="0">
            <a:spAutoFit/>
          </a:bodyPr>
          <a:lstStyle/>
          <a:p>
            <a:pPr algn="ctr"/>
            <a:r>
              <a:rPr lang="en-US" sz="13800" b="1" dirty="0"/>
              <a:t>ANSWERS</a:t>
            </a:r>
            <a:endParaRPr lang="en-GB" sz="13800" b="1" dirty="0"/>
          </a:p>
        </p:txBody>
      </p:sp>
    </p:spTree>
    <p:extLst>
      <p:ext uri="{BB962C8B-B14F-4D97-AF65-F5344CB8AC3E}">
        <p14:creationId xmlns:p14="http://schemas.microsoft.com/office/powerpoint/2010/main" val="1663191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EA3383-3B71-9012-B7EB-EF5F8444C47B}"/>
              </a:ext>
            </a:extLst>
          </p:cNvPr>
          <p:cNvSpPr txBox="1"/>
          <p:nvPr/>
        </p:nvSpPr>
        <p:spPr>
          <a:xfrm>
            <a:off x="354822" y="224717"/>
            <a:ext cx="11537988" cy="3240439"/>
          </a:xfrm>
          <a:prstGeom prst="rect">
            <a:avLst/>
          </a:prstGeom>
          <a:noFill/>
        </p:spPr>
        <p:txBody>
          <a:bodyPr wrap="square">
            <a:spAutoFit/>
          </a:bodyPr>
          <a:lstStyle/>
          <a:p>
            <a:pPr lvl="0" rtl="0">
              <a:lnSpc>
                <a:spcPct val="115000"/>
              </a:lnSpc>
            </a:pPr>
            <a:r>
              <a:rPr lang="en-GB" sz="3600" b="1" dirty="0">
                <a:effectLst/>
                <a:latin typeface="Calibri" panose="020F0502020204030204" pitchFamily="34" charset="0"/>
                <a:ea typeface="Calibri" panose="020F0502020204030204" pitchFamily="34" charset="0"/>
                <a:cs typeface="Arial" panose="020B0604020202020204" pitchFamily="34" charset="0"/>
              </a:rPr>
              <a:t>1) </a:t>
            </a:r>
            <a:r>
              <a:rPr lang="en-GB" sz="3600" dirty="0">
                <a:effectLst/>
                <a:latin typeface="Calibri" panose="020F0502020204030204" pitchFamily="34" charset="0"/>
                <a:ea typeface="Calibri" panose="020F0502020204030204" pitchFamily="34" charset="0"/>
                <a:cs typeface="Arial" panose="020B0604020202020204" pitchFamily="34" charset="0"/>
              </a:rPr>
              <a:t>Pete has seven Shetland ponies. </a:t>
            </a:r>
          </a:p>
          <a:p>
            <a:pPr lvl="0" rtl="0">
              <a:lnSpc>
                <a:spcPct val="115000"/>
              </a:lnSpc>
            </a:pPr>
            <a:r>
              <a:rPr lang="en-GB" sz="3600" dirty="0">
                <a:effectLst/>
                <a:latin typeface="Calibri" panose="020F0502020204030204" pitchFamily="34" charset="0"/>
                <a:ea typeface="Calibri" panose="020F0502020204030204" pitchFamily="34" charset="0"/>
                <a:cs typeface="Arial" panose="020B0604020202020204" pitchFamily="34" charset="0"/>
              </a:rPr>
              <a:t>They have a mean height of 116cm.</a:t>
            </a:r>
          </a:p>
          <a:p>
            <a:pPr lvl="0" rtl="0">
              <a:lnSpc>
                <a:spcPct val="115000"/>
              </a:lnSpc>
            </a:pPr>
            <a:r>
              <a:rPr lang="en-GB" sz="3600" dirty="0">
                <a:effectLst/>
                <a:latin typeface="Calibri" panose="020F0502020204030204" pitchFamily="34" charset="0"/>
                <a:ea typeface="Calibri" panose="020F0502020204030204" pitchFamily="34" charset="0"/>
                <a:cs typeface="Arial" panose="020B0604020202020204" pitchFamily="34" charset="0"/>
              </a:rPr>
              <a:t>Pete buys an eighth pony. </a:t>
            </a:r>
          </a:p>
          <a:p>
            <a:pPr lvl="0" rtl="0">
              <a:lnSpc>
                <a:spcPct val="115000"/>
              </a:lnSpc>
            </a:pPr>
            <a:r>
              <a:rPr lang="en-GB" sz="3600" dirty="0">
                <a:effectLst/>
                <a:latin typeface="Calibri" panose="020F0502020204030204" pitchFamily="34" charset="0"/>
                <a:ea typeface="Calibri" panose="020F0502020204030204" pitchFamily="34" charset="0"/>
                <a:cs typeface="Arial" panose="020B0604020202020204" pitchFamily="34" charset="0"/>
              </a:rPr>
              <a:t>The height of this pony is 128cm.</a:t>
            </a:r>
          </a:p>
          <a:p>
            <a:pPr lvl="0" rtl="0">
              <a:lnSpc>
                <a:spcPct val="115000"/>
              </a:lnSpc>
            </a:pPr>
            <a:r>
              <a:rPr lang="en-GB" sz="3600" dirty="0">
                <a:effectLst/>
                <a:latin typeface="Calibri" panose="020F0502020204030204" pitchFamily="34" charset="0"/>
                <a:ea typeface="Calibri" panose="020F0502020204030204" pitchFamily="34" charset="0"/>
                <a:cs typeface="Arial" panose="020B0604020202020204" pitchFamily="34" charset="0"/>
              </a:rPr>
              <a:t>Find the mean height of all eight ponies.</a:t>
            </a:r>
            <a:endParaRPr lang="en-GB"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DF176E91-C458-ADED-2591-5787F2B28949}"/>
              </a:ext>
            </a:extLst>
          </p:cNvPr>
          <p:cNvSpPr txBox="1"/>
          <p:nvPr/>
        </p:nvSpPr>
        <p:spPr>
          <a:xfrm>
            <a:off x="571351" y="3900614"/>
            <a:ext cx="5524649" cy="2174441"/>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4000" b="1" i="0"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Seven Ponies</a:t>
            </a:r>
            <a:endParaRPr kumimoji="0" lang="en-GB" sz="3200" b="1" i="0"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116 = sum ÷ 7</a:t>
            </a:r>
            <a:endParaRPr kumimoji="0" lang="en-GB"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So Sum = 116 x 7 = 812</a:t>
            </a:r>
            <a:endParaRPr kumimoji="0" lang="en-GB"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E14083FC-D1AA-06B6-B758-0DE7542F10BF}"/>
              </a:ext>
            </a:extLst>
          </p:cNvPr>
          <p:cNvSpPr txBox="1"/>
          <p:nvPr/>
        </p:nvSpPr>
        <p:spPr>
          <a:xfrm>
            <a:off x="7068505" y="3900614"/>
            <a:ext cx="4212880" cy="2174441"/>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Eight ponies</a:t>
            </a:r>
          </a:p>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812 + 128 = 940</a:t>
            </a:r>
          </a:p>
          <a:p>
            <a:pPr marL="457200" marR="0" lvl="0" indent="0" algn="l" defTabSz="914400" rtl="0" eaLnBrk="1" fontAlgn="auto" latinLnBrk="0" hangingPunct="1">
              <a:lnSpc>
                <a:spcPct val="115000"/>
              </a:lnSpc>
              <a:spcBef>
                <a:spcPts val="0"/>
              </a:spcBef>
              <a:spcAft>
                <a:spcPts val="1000"/>
              </a:spcAft>
              <a:buClrTx/>
              <a:buSzTx/>
              <a:buFontTx/>
              <a:buNone/>
              <a:tabLst/>
              <a:defRPr/>
            </a:pPr>
            <a:r>
              <a:rPr kumimoji="0" lang="en-GB"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940 ÷ 8 = 117.5</a:t>
            </a:r>
            <a:endParaRPr kumimoji="0" lang="en-GB" sz="4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72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34C217-84DF-05A1-F07C-94D308273659}"/>
              </a:ext>
            </a:extLst>
          </p:cNvPr>
          <p:cNvSpPr txBox="1"/>
          <p:nvPr/>
        </p:nvSpPr>
        <p:spPr>
          <a:xfrm>
            <a:off x="545556" y="324843"/>
            <a:ext cx="10932129" cy="2222724"/>
          </a:xfrm>
          <a:prstGeom prst="rect">
            <a:avLst/>
          </a:prstGeom>
          <a:noFill/>
        </p:spPr>
        <p:txBody>
          <a:bodyPr wrap="square">
            <a:spAutoFit/>
          </a:bodyPr>
          <a:lstStyle/>
          <a:p>
            <a:pPr>
              <a:lnSpc>
                <a:spcPct val="115000"/>
              </a:lnSpc>
              <a:spcAft>
                <a:spcPts val="1000"/>
              </a:spcAft>
            </a:pPr>
            <a:r>
              <a:rPr lang="en-GB" sz="3600" b="1" dirty="0">
                <a:effectLst/>
                <a:latin typeface="Calibri" panose="020F0502020204030204" pitchFamily="34" charset="0"/>
                <a:ea typeface="Calibri" panose="020F0502020204030204" pitchFamily="34" charset="0"/>
                <a:cs typeface="Arial" panose="020B0604020202020204" pitchFamily="34" charset="0"/>
              </a:rPr>
              <a:t>2)</a:t>
            </a:r>
            <a:r>
              <a:rPr lang="en-GB" sz="3600" dirty="0">
                <a:effectLst/>
                <a:latin typeface="Calibri" panose="020F0502020204030204" pitchFamily="34" charset="0"/>
                <a:ea typeface="Calibri" panose="020F0502020204030204" pitchFamily="34" charset="0"/>
                <a:cs typeface="Arial" panose="020B0604020202020204" pitchFamily="34" charset="0"/>
              </a:rPr>
              <a:t> The mean of eight numbers is 41.</a:t>
            </a:r>
            <a:endParaRPr lang="en-GB" sz="2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1000"/>
              </a:spcAft>
            </a:pPr>
            <a:r>
              <a:rPr lang="en-GB" sz="3600" dirty="0">
                <a:effectLst/>
                <a:latin typeface="Calibri" panose="020F0502020204030204" pitchFamily="34" charset="0"/>
                <a:ea typeface="Calibri" panose="020F0502020204030204" pitchFamily="34" charset="0"/>
                <a:cs typeface="Arial" panose="020B0604020202020204" pitchFamily="34" charset="0"/>
              </a:rPr>
              <a:t>The mean of two of the numbers is 29.</a:t>
            </a:r>
            <a:endParaRPr lang="en-GB" sz="2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GB" sz="3600" dirty="0">
                <a:effectLst/>
                <a:latin typeface="Calibri" panose="020F0502020204030204" pitchFamily="34" charset="0"/>
                <a:ea typeface="Calibri" panose="020F0502020204030204" pitchFamily="34" charset="0"/>
                <a:cs typeface="Arial" panose="020B0604020202020204" pitchFamily="34" charset="0"/>
              </a:rPr>
              <a:t>What is the mean of the other six numbers?</a:t>
            </a:r>
            <a:endParaRPr lang="en-GB"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76A10719-F339-14B0-839F-E99C809D56BD}"/>
              </a:ext>
            </a:extLst>
          </p:cNvPr>
          <p:cNvSpPr txBox="1"/>
          <p:nvPr/>
        </p:nvSpPr>
        <p:spPr>
          <a:xfrm>
            <a:off x="545556" y="2704057"/>
            <a:ext cx="5514474" cy="1466555"/>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lang="en-GB" sz="4000" b="1" dirty="0">
                <a:solidFill>
                  <a:srgbClr val="FF0000"/>
                </a:solidFill>
                <a:latin typeface="Calibri" panose="020F0502020204030204" pitchFamily="34" charset="0"/>
                <a:ea typeface="Calibri" panose="020F0502020204030204" pitchFamily="34" charset="0"/>
                <a:cs typeface="Arial" panose="020B0604020202020204" pitchFamily="34" charset="0"/>
              </a:rPr>
              <a:t>Sum of Eight Numbers</a:t>
            </a:r>
            <a:endParaRPr kumimoji="0" lang="en-GB" sz="3600" b="1" i="0"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8 x 41 = </a:t>
            </a:r>
            <a:r>
              <a:rPr lang="en-GB" sz="4000" dirty="0">
                <a:solidFill>
                  <a:srgbClr val="FF0000"/>
                </a:solidFill>
                <a:latin typeface="Calibri" panose="020F0502020204030204" pitchFamily="34" charset="0"/>
                <a:ea typeface="Calibri" panose="020F0502020204030204" pitchFamily="34" charset="0"/>
                <a:cs typeface="Arial" panose="020B0604020202020204" pitchFamily="34" charset="0"/>
              </a:rPr>
              <a:t>328</a:t>
            </a:r>
            <a:endParaRPr kumimoji="0" lang="en-GB"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596F1F20-7073-0080-9FBF-BAF466221ADF}"/>
              </a:ext>
            </a:extLst>
          </p:cNvPr>
          <p:cNvSpPr txBox="1"/>
          <p:nvPr/>
        </p:nvSpPr>
        <p:spPr>
          <a:xfrm>
            <a:off x="6409185" y="2749493"/>
            <a:ext cx="4959626" cy="1466555"/>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lang="en-GB" sz="4000" b="1" dirty="0">
                <a:solidFill>
                  <a:srgbClr val="FF0000"/>
                </a:solidFill>
                <a:latin typeface="Calibri" panose="020F0502020204030204" pitchFamily="34" charset="0"/>
                <a:ea typeface="Calibri" panose="020F0502020204030204" pitchFamily="34" charset="0"/>
                <a:cs typeface="Arial" panose="020B0604020202020204" pitchFamily="34" charset="0"/>
              </a:rPr>
              <a:t>Sum of Six</a:t>
            </a:r>
            <a:r>
              <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 Numbers</a:t>
            </a:r>
            <a:endParaRPr kumimoji="0" lang="en-GB" sz="36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ct val="115000"/>
              </a:lnSpc>
              <a:spcBef>
                <a:spcPts val="0"/>
              </a:spcBef>
              <a:spcAft>
                <a:spcPts val="0"/>
              </a:spcAft>
              <a:buClrTx/>
              <a:buSzTx/>
              <a:buFontTx/>
              <a:buNone/>
              <a:tabLst/>
              <a:defRPr/>
            </a:pPr>
            <a:r>
              <a:rPr lang="en-GB" sz="4000" dirty="0">
                <a:solidFill>
                  <a:srgbClr val="FF0000"/>
                </a:solidFill>
                <a:latin typeface="Calibri" panose="020F0502020204030204" pitchFamily="34" charset="0"/>
                <a:ea typeface="Calibri" panose="020F0502020204030204" pitchFamily="34" charset="0"/>
                <a:cs typeface="Arial" panose="020B0604020202020204" pitchFamily="34" charset="0"/>
              </a:rPr>
              <a:t>328</a:t>
            </a:r>
            <a:r>
              <a:rPr kumimoji="0" lang="en-GB"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 </a:t>
            </a:r>
            <a:r>
              <a:rPr lang="en-GB" sz="4000" dirty="0">
                <a:solidFill>
                  <a:srgbClr val="FF0000"/>
                </a:solidFill>
                <a:latin typeface="Calibri" panose="020F0502020204030204" pitchFamily="34" charset="0"/>
                <a:ea typeface="Calibri" panose="020F0502020204030204" pitchFamily="34" charset="0"/>
                <a:cs typeface="Arial" panose="020B0604020202020204" pitchFamily="34" charset="0"/>
              </a:rPr>
              <a:t>– 58</a:t>
            </a:r>
            <a:r>
              <a:rPr kumimoji="0" lang="en-GB"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 = </a:t>
            </a:r>
            <a:r>
              <a:rPr lang="en-GB" sz="4000" dirty="0">
                <a:solidFill>
                  <a:srgbClr val="FF0000"/>
                </a:solidFill>
                <a:latin typeface="Calibri" panose="020F0502020204030204" pitchFamily="34" charset="0"/>
                <a:ea typeface="Calibri" panose="020F0502020204030204" pitchFamily="34" charset="0"/>
                <a:cs typeface="Arial" panose="020B0604020202020204" pitchFamily="34" charset="0"/>
              </a:rPr>
              <a:t>270</a:t>
            </a:r>
          </a:p>
        </p:txBody>
      </p:sp>
      <p:sp>
        <p:nvSpPr>
          <p:cNvPr id="4" name="TextBox 3">
            <a:extLst>
              <a:ext uri="{FF2B5EF4-FFF2-40B4-BE49-F238E27FC236}">
                <a16:creationId xmlns:a16="http://schemas.microsoft.com/office/drawing/2014/main" id="{F834BFF2-B18B-7333-3FA2-BF7E5E8A11AA}"/>
              </a:ext>
            </a:extLst>
          </p:cNvPr>
          <p:cNvSpPr txBox="1"/>
          <p:nvPr/>
        </p:nvSpPr>
        <p:spPr>
          <a:xfrm>
            <a:off x="623549" y="4728015"/>
            <a:ext cx="6097136" cy="1466555"/>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Sum of two numbers</a:t>
            </a:r>
            <a:endParaRPr kumimoji="0" lang="en-GB" sz="36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2 x 29 = 58</a:t>
            </a:r>
            <a:endParaRPr kumimoji="0" lang="en-GB" sz="3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8632D6E-7279-00E9-B3C7-EB90ED794762}"/>
                  </a:ext>
                </a:extLst>
              </p:cNvPr>
              <p:cNvSpPr txBox="1"/>
              <p:nvPr/>
            </p:nvSpPr>
            <p:spPr>
              <a:xfrm>
                <a:off x="6493790" y="4773451"/>
                <a:ext cx="4321221" cy="1097801"/>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Mean</a:t>
                </a:r>
                <a:r>
                  <a:rPr kumimoji="0" lang="en-GB"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 = </a:t>
                </a:r>
                <a14:m>
                  <m:oMath xmlns:m="http://schemas.openxmlformats.org/officeDocument/2006/math">
                    <m:f>
                      <m:fPr>
                        <m:ctrlPr>
                          <a:rPr kumimoji="0" lang="en-GB" sz="40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Arial" panose="020B0604020202020204" pitchFamily="34" charset="0"/>
                          </a:rPr>
                        </m:ctrlPr>
                      </m:fPr>
                      <m:num>
                        <m:r>
                          <a:rPr kumimoji="0" lang="en-US" sz="40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Arial" panose="020B0604020202020204" pitchFamily="34" charset="0"/>
                          </a:rPr>
                          <m:t>270</m:t>
                        </m:r>
                      </m:num>
                      <m:den>
                        <m:r>
                          <a:rPr kumimoji="0" lang="en-US" sz="40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Arial" panose="020B0604020202020204" pitchFamily="34" charset="0"/>
                          </a:rPr>
                          <m:t>6</m:t>
                        </m:r>
                      </m:den>
                    </m:f>
                    <m:r>
                      <a:rPr kumimoji="0" lang="en-US" sz="40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Arial" panose="020B0604020202020204" pitchFamily="34" charset="0"/>
                      </a:rPr>
                      <m:t>=45</m:t>
                    </m:r>
                  </m:oMath>
                </a14:m>
                <a:endParaRPr kumimoji="0" lang="en-GB"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E8632D6E-7279-00E9-B3C7-EB90ED794762}"/>
                  </a:ext>
                </a:extLst>
              </p:cNvPr>
              <p:cNvSpPr txBox="1">
                <a:spLocks noRot="1" noChangeAspect="1" noMove="1" noResize="1" noEditPoints="1" noAdjustHandles="1" noChangeArrowheads="1" noChangeShapeType="1" noTextEdit="1"/>
              </p:cNvSpPr>
              <p:nvPr/>
            </p:nvSpPr>
            <p:spPr>
              <a:xfrm>
                <a:off x="6493790" y="4773451"/>
                <a:ext cx="4321221" cy="1097801"/>
              </a:xfrm>
              <a:prstGeom prst="rect">
                <a:avLst/>
              </a:prstGeom>
              <a:blipFill>
                <a:blip r:embed="rId2"/>
                <a:stretch>
                  <a:fillRect b="-11667"/>
                </a:stretch>
              </a:blipFill>
            </p:spPr>
            <p:txBody>
              <a:bodyPr/>
              <a:lstStyle/>
              <a:p>
                <a:r>
                  <a:rPr lang="en-GB">
                    <a:noFill/>
                  </a:rPr>
                  <a:t> </a:t>
                </a:r>
              </a:p>
            </p:txBody>
          </p:sp>
        </mc:Fallback>
      </mc:AlternateContent>
    </p:spTree>
    <p:extLst>
      <p:ext uri="{BB962C8B-B14F-4D97-AF65-F5344CB8AC3E}">
        <p14:creationId xmlns:p14="http://schemas.microsoft.com/office/powerpoint/2010/main" val="171615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4"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C1439-C569-D950-E490-043183781B69}"/>
              </a:ext>
            </a:extLst>
          </p:cNvPr>
          <p:cNvSpPr txBox="1"/>
          <p:nvPr/>
        </p:nvSpPr>
        <p:spPr>
          <a:xfrm>
            <a:off x="543812" y="188561"/>
            <a:ext cx="9117023" cy="3240439"/>
          </a:xfrm>
          <a:prstGeom prst="rect">
            <a:avLst/>
          </a:prstGeom>
          <a:noFill/>
        </p:spPr>
        <p:txBody>
          <a:bodyPr wrap="square">
            <a:spAutoFit/>
          </a:bodyPr>
          <a:lstStyle/>
          <a:p>
            <a:pPr lvl="0" rtl="0">
              <a:lnSpc>
                <a:spcPct val="115000"/>
              </a:lnSpc>
            </a:pPr>
            <a:r>
              <a:rPr lang="en-GB" sz="3600" b="1" dirty="0">
                <a:latin typeface="Calibri" panose="020F0502020204030204" pitchFamily="34" charset="0"/>
                <a:ea typeface="Calibri" panose="020F0502020204030204" pitchFamily="34" charset="0"/>
                <a:cs typeface="Arial" panose="020B0604020202020204" pitchFamily="34" charset="0"/>
              </a:rPr>
              <a:t>3) </a:t>
            </a:r>
            <a:r>
              <a:rPr lang="en-GB" sz="3600" dirty="0">
                <a:effectLst/>
                <a:latin typeface="Calibri" panose="020F0502020204030204" pitchFamily="34" charset="0"/>
                <a:ea typeface="Calibri" panose="020F0502020204030204" pitchFamily="34" charset="0"/>
                <a:cs typeface="Arial" panose="020B0604020202020204" pitchFamily="34" charset="0"/>
              </a:rPr>
              <a:t>There are 12 students in Phil’s Maths group. </a:t>
            </a:r>
          </a:p>
          <a:p>
            <a:pPr lvl="0" rtl="0">
              <a:lnSpc>
                <a:spcPct val="115000"/>
              </a:lnSpc>
            </a:pPr>
            <a:r>
              <a:rPr lang="en-GB" sz="3600" dirty="0">
                <a:effectLst/>
                <a:latin typeface="Calibri" panose="020F0502020204030204" pitchFamily="34" charset="0"/>
                <a:ea typeface="Calibri" panose="020F0502020204030204" pitchFamily="34" charset="0"/>
                <a:cs typeface="Arial" panose="020B0604020202020204" pitchFamily="34" charset="0"/>
              </a:rPr>
              <a:t>The mean mark in a test is 76%. </a:t>
            </a:r>
          </a:p>
          <a:p>
            <a:pPr lvl="0" rtl="0">
              <a:lnSpc>
                <a:spcPct val="115000"/>
              </a:lnSpc>
            </a:pPr>
            <a:r>
              <a:rPr lang="en-GB" sz="3600" dirty="0">
                <a:effectLst/>
                <a:latin typeface="Calibri" panose="020F0502020204030204" pitchFamily="34" charset="0"/>
                <a:ea typeface="Calibri" panose="020F0502020204030204" pitchFamily="34" charset="0"/>
                <a:cs typeface="Arial" panose="020B0604020202020204" pitchFamily="34" charset="0"/>
              </a:rPr>
              <a:t>In Paul’s group there are only eight students. </a:t>
            </a:r>
          </a:p>
          <a:p>
            <a:pPr lvl="0" rtl="0">
              <a:lnSpc>
                <a:spcPct val="115000"/>
              </a:lnSpc>
            </a:pPr>
            <a:r>
              <a:rPr lang="en-GB" sz="3600" dirty="0">
                <a:effectLst/>
                <a:latin typeface="Calibri" panose="020F0502020204030204" pitchFamily="34" charset="0"/>
                <a:ea typeface="Calibri" panose="020F0502020204030204" pitchFamily="34" charset="0"/>
                <a:cs typeface="Arial" panose="020B0604020202020204" pitchFamily="34" charset="0"/>
              </a:rPr>
              <a:t>Their mean mark is 84%.</a:t>
            </a:r>
            <a:endParaRPr lang="en-GB" sz="3200" dirty="0">
              <a:latin typeface="Calibri" panose="020F0502020204030204" pitchFamily="34" charset="0"/>
              <a:ea typeface="Calibri" panose="020F0502020204030204" pitchFamily="34" charset="0"/>
              <a:cs typeface="Arial" panose="020B0604020202020204" pitchFamily="34" charset="0"/>
            </a:endParaRPr>
          </a:p>
          <a:p>
            <a:pPr lvl="0" rtl="0">
              <a:lnSpc>
                <a:spcPct val="115000"/>
              </a:lnSpc>
            </a:pPr>
            <a:r>
              <a:rPr lang="en-GB" sz="3600" dirty="0">
                <a:effectLst/>
                <a:latin typeface="Calibri" panose="020F0502020204030204" pitchFamily="34" charset="0"/>
                <a:ea typeface="Calibri" panose="020F0502020204030204" pitchFamily="34" charset="0"/>
                <a:cs typeface="Arial" panose="020B0604020202020204" pitchFamily="34" charset="0"/>
              </a:rPr>
              <a:t>Find the overall mean for the 20 children.</a:t>
            </a:r>
            <a:endParaRPr lang="en-GB" sz="3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42883AD5-4ACF-D23C-A738-57A58AE5152F}"/>
              </a:ext>
            </a:extLst>
          </p:cNvPr>
          <p:cNvSpPr txBox="1"/>
          <p:nvPr/>
        </p:nvSpPr>
        <p:spPr>
          <a:xfrm>
            <a:off x="1026570" y="3530763"/>
            <a:ext cx="3914598" cy="1466555"/>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4000" b="1" i="0"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12 Students</a:t>
            </a:r>
            <a:endParaRPr kumimoji="0" lang="en-GB" sz="3600" b="1" i="0"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S76 x 12 = 912</a:t>
            </a:r>
            <a:endParaRPr kumimoji="0" lang="en-GB"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D6160C45-F6F4-ADF6-1CB5-416714936F55}"/>
              </a:ext>
            </a:extLst>
          </p:cNvPr>
          <p:cNvSpPr txBox="1"/>
          <p:nvPr/>
        </p:nvSpPr>
        <p:spPr>
          <a:xfrm>
            <a:off x="5783627" y="3610276"/>
            <a:ext cx="5473148" cy="1466555"/>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20 students</a:t>
            </a:r>
          </a:p>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912 + 672 = 1584</a:t>
            </a:r>
          </a:p>
        </p:txBody>
      </p:sp>
      <p:sp>
        <p:nvSpPr>
          <p:cNvPr id="4" name="TextBox 3">
            <a:extLst>
              <a:ext uri="{FF2B5EF4-FFF2-40B4-BE49-F238E27FC236}">
                <a16:creationId xmlns:a16="http://schemas.microsoft.com/office/drawing/2014/main" id="{16104341-FBBE-85B0-6EF0-D27E8DA5E8A1}"/>
              </a:ext>
            </a:extLst>
          </p:cNvPr>
          <p:cNvSpPr txBox="1"/>
          <p:nvPr/>
        </p:nvSpPr>
        <p:spPr>
          <a:xfrm>
            <a:off x="1072005" y="5099081"/>
            <a:ext cx="3579508" cy="1466555"/>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8 Students</a:t>
            </a:r>
            <a:endParaRPr kumimoji="0" lang="en-GB" sz="36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84 x 8 = 672</a:t>
            </a:r>
            <a:endParaRPr kumimoji="0" lang="en-GB"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EE6ACB2F-3AB3-9F46-CECE-F043AEB8C049}"/>
              </a:ext>
            </a:extLst>
          </p:cNvPr>
          <p:cNvSpPr txBox="1"/>
          <p:nvPr/>
        </p:nvSpPr>
        <p:spPr>
          <a:xfrm>
            <a:off x="5734878" y="5567106"/>
            <a:ext cx="6096946" cy="758669"/>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100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Mean</a:t>
            </a:r>
            <a:r>
              <a:rPr kumimoji="0" lang="en-GB"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 1584 ÷ 20 = 79.2</a:t>
            </a:r>
          </a:p>
        </p:txBody>
      </p:sp>
    </p:spTree>
    <p:extLst>
      <p:ext uri="{BB962C8B-B14F-4D97-AF65-F5344CB8AC3E}">
        <p14:creationId xmlns:p14="http://schemas.microsoft.com/office/powerpoint/2010/main" val="3381732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4"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A4C136-A0C6-02BB-8F9B-6C17CC69EB22}"/>
              </a:ext>
            </a:extLst>
          </p:cNvPr>
          <p:cNvSpPr txBox="1"/>
          <p:nvPr/>
        </p:nvSpPr>
        <p:spPr>
          <a:xfrm>
            <a:off x="362068" y="208624"/>
            <a:ext cx="11434260" cy="3368679"/>
          </a:xfrm>
          <a:prstGeom prst="rect">
            <a:avLst/>
          </a:prstGeom>
          <a:noFill/>
        </p:spPr>
        <p:txBody>
          <a:bodyPr wrap="square">
            <a:spAutoFit/>
          </a:bodyPr>
          <a:lstStyle/>
          <a:p>
            <a:pPr>
              <a:lnSpc>
                <a:spcPct val="115000"/>
              </a:lnSpc>
              <a:spcAft>
                <a:spcPts val="1000"/>
              </a:spcAft>
            </a:pPr>
            <a:r>
              <a:rPr lang="en-GB" sz="3600" b="1" dirty="0">
                <a:effectLst/>
                <a:latin typeface="Calibri" panose="020F0502020204030204" pitchFamily="34" charset="0"/>
                <a:ea typeface="Calibri" panose="020F0502020204030204" pitchFamily="34" charset="0"/>
                <a:cs typeface="Arial" panose="020B0604020202020204" pitchFamily="34" charset="0"/>
              </a:rPr>
              <a:t>4)</a:t>
            </a:r>
            <a:r>
              <a:rPr lang="en-GB" sz="3600" dirty="0">
                <a:effectLst/>
                <a:latin typeface="Calibri" panose="020F0502020204030204" pitchFamily="34" charset="0"/>
                <a:ea typeface="Calibri" panose="020F0502020204030204" pitchFamily="34" charset="0"/>
                <a:cs typeface="Arial" panose="020B0604020202020204" pitchFamily="34" charset="0"/>
              </a:rPr>
              <a:t> The time it took each of Zoe, Peter, Mary and Paul to run a race was recorded. The mean of these times is 12.5 seconds. Harry also ran the race. It took Harry 14.0 seconds to run the race. </a:t>
            </a:r>
          </a:p>
          <a:p>
            <a:pPr>
              <a:lnSpc>
                <a:spcPct val="115000"/>
              </a:lnSpc>
              <a:spcAft>
                <a:spcPts val="1000"/>
              </a:spcAft>
            </a:pPr>
            <a:r>
              <a:rPr lang="en-GB" sz="3600" dirty="0">
                <a:effectLst/>
                <a:latin typeface="Calibri" panose="020F0502020204030204" pitchFamily="34" charset="0"/>
                <a:ea typeface="Calibri" panose="020F0502020204030204" pitchFamily="34" charset="0"/>
                <a:cs typeface="Arial" panose="020B0604020202020204" pitchFamily="34" charset="0"/>
              </a:rPr>
              <a:t>Work out the combined mean time for all 5 people.</a:t>
            </a:r>
            <a:endParaRPr lang="en-GB"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AC0766D9-BBB1-F502-0268-AE313C109C8D}"/>
              </a:ext>
            </a:extLst>
          </p:cNvPr>
          <p:cNvSpPr txBox="1"/>
          <p:nvPr/>
        </p:nvSpPr>
        <p:spPr>
          <a:xfrm>
            <a:off x="856185" y="3742029"/>
            <a:ext cx="4488227" cy="1329146"/>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3600" b="1" i="0"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Total without Harry</a:t>
            </a:r>
            <a:endParaRPr kumimoji="0" lang="en-GB" sz="3200" b="1" i="0"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12.5 x 4 = 50</a:t>
            </a:r>
            <a:endParaRPr kumimoji="0" lang="en-GB"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88D5E751-A184-8AD3-9B4C-CB82476703FB}"/>
              </a:ext>
            </a:extLst>
          </p:cNvPr>
          <p:cNvSpPr txBox="1"/>
          <p:nvPr/>
        </p:nvSpPr>
        <p:spPr>
          <a:xfrm>
            <a:off x="5723519" y="3816504"/>
            <a:ext cx="4039547" cy="1329146"/>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lang="en-GB" sz="3600" b="1" dirty="0">
                <a:solidFill>
                  <a:srgbClr val="FF0000"/>
                </a:solidFill>
                <a:latin typeface="Calibri" panose="020F0502020204030204" pitchFamily="34" charset="0"/>
                <a:ea typeface="Calibri" panose="020F0502020204030204" pitchFamily="34" charset="0"/>
                <a:cs typeface="Arial" panose="020B0604020202020204" pitchFamily="34" charset="0"/>
              </a:rPr>
              <a:t>Mean with Harry </a:t>
            </a:r>
            <a:endParaRPr kumimoji="0" lang="en-GB" sz="3600" b="1" i="0"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ct val="115000"/>
              </a:lnSpc>
              <a:spcBef>
                <a:spcPts val="0"/>
              </a:spcBef>
              <a:spcAft>
                <a:spcPts val="1000"/>
              </a:spcAft>
              <a:buClrTx/>
              <a:buSzTx/>
              <a:buFontTx/>
              <a:buNone/>
              <a:tabLst/>
              <a:defRPr/>
            </a:pPr>
            <a:r>
              <a:rPr kumimoji="0" lang="en-GB"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64 ÷ 5 = </a:t>
            </a:r>
            <a:r>
              <a:rPr lang="en-GB" sz="3600" dirty="0">
                <a:solidFill>
                  <a:srgbClr val="FF0000"/>
                </a:solidFill>
                <a:latin typeface="Calibri" panose="020F0502020204030204" pitchFamily="34" charset="0"/>
                <a:ea typeface="Calibri" panose="020F0502020204030204" pitchFamily="34" charset="0"/>
                <a:cs typeface="Arial" panose="020B0604020202020204" pitchFamily="34" charset="0"/>
              </a:rPr>
              <a:t>12.8</a:t>
            </a:r>
            <a:endParaRPr kumimoji="0" lang="en-GB" sz="36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F5D48EB-C145-47EE-9F1A-BB4A4C4BD1E8}"/>
              </a:ext>
            </a:extLst>
          </p:cNvPr>
          <p:cNvSpPr txBox="1"/>
          <p:nvPr/>
        </p:nvSpPr>
        <p:spPr>
          <a:xfrm>
            <a:off x="856185" y="5235901"/>
            <a:ext cx="3818046" cy="1329146"/>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Total with Harry</a:t>
            </a:r>
          </a:p>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50 + 14 = 64</a:t>
            </a:r>
          </a:p>
        </p:txBody>
      </p:sp>
    </p:spTree>
    <p:extLst>
      <p:ext uri="{BB962C8B-B14F-4D97-AF65-F5344CB8AC3E}">
        <p14:creationId xmlns:p14="http://schemas.microsoft.com/office/powerpoint/2010/main" val="4054101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9F0461-7AC0-DE97-4F5B-67DA2DD5F010}"/>
              </a:ext>
            </a:extLst>
          </p:cNvPr>
          <p:cNvSpPr txBox="1"/>
          <p:nvPr/>
        </p:nvSpPr>
        <p:spPr>
          <a:xfrm>
            <a:off x="475658" y="403254"/>
            <a:ext cx="11308838" cy="3240439"/>
          </a:xfrm>
          <a:prstGeom prst="rect">
            <a:avLst/>
          </a:prstGeom>
          <a:noFill/>
        </p:spPr>
        <p:txBody>
          <a:bodyPr wrap="square">
            <a:spAutoFit/>
          </a:bodyPr>
          <a:lstStyle/>
          <a:p>
            <a:pPr lvl="0" rtl="0">
              <a:lnSpc>
                <a:spcPct val="115000"/>
              </a:lnSpc>
            </a:pPr>
            <a:r>
              <a:rPr lang="en-GB" sz="3600" b="1" dirty="0">
                <a:latin typeface="Calibri" panose="020F0502020204030204" pitchFamily="34" charset="0"/>
                <a:ea typeface="Calibri" panose="020F0502020204030204" pitchFamily="34" charset="0"/>
                <a:cs typeface="Arial" panose="020B0604020202020204" pitchFamily="34" charset="0"/>
              </a:rPr>
              <a:t>5</a:t>
            </a:r>
            <a:r>
              <a:rPr lang="en-GB" sz="3600" b="1" dirty="0">
                <a:effectLst/>
                <a:latin typeface="Calibri" panose="020F0502020204030204" pitchFamily="34" charset="0"/>
                <a:ea typeface="Calibri" panose="020F0502020204030204" pitchFamily="34" charset="0"/>
                <a:cs typeface="Arial" panose="020B0604020202020204" pitchFamily="34" charset="0"/>
              </a:rPr>
              <a:t>) </a:t>
            </a:r>
            <a:r>
              <a:rPr lang="en-GB" sz="3600" dirty="0">
                <a:effectLst/>
                <a:latin typeface="Calibri" panose="020F0502020204030204" pitchFamily="34" charset="0"/>
                <a:ea typeface="Calibri" panose="020F0502020204030204" pitchFamily="34" charset="0"/>
                <a:cs typeface="Arial" panose="020B0604020202020204" pitchFamily="34" charset="0"/>
              </a:rPr>
              <a:t>Nigel has scored a mean of 18 runs in the last five cricket matches.  His mean score must be 20 or more for him to be chosen for the school team. Find the number of runs that he must make in the next match if he is to be chosen for the school team.</a:t>
            </a:r>
          </a:p>
        </p:txBody>
      </p:sp>
      <p:sp>
        <p:nvSpPr>
          <p:cNvPr id="5" name="TextBox 4">
            <a:extLst>
              <a:ext uri="{FF2B5EF4-FFF2-40B4-BE49-F238E27FC236}">
                <a16:creationId xmlns:a16="http://schemas.microsoft.com/office/drawing/2014/main" id="{9B7F5648-EFE5-C206-1055-E16004901C19}"/>
              </a:ext>
            </a:extLst>
          </p:cNvPr>
          <p:cNvSpPr txBox="1"/>
          <p:nvPr/>
        </p:nvSpPr>
        <p:spPr>
          <a:xfrm>
            <a:off x="475658" y="3724658"/>
            <a:ext cx="5525754" cy="1329146"/>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3600" b="1" i="0"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Last five cricket matches</a:t>
            </a:r>
            <a:endParaRPr kumimoji="0" lang="en-GB" sz="3200" b="1" i="0"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18 x 5 = 90</a:t>
            </a:r>
            <a:endParaRPr kumimoji="0" lang="en-GB"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F3DFFFA1-B076-667A-9940-85EC39A22C73}"/>
              </a:ext>
            </a:extLst>
          </p:cNvPr>
          <p:cNvSpPr txBox="1"/>
          <p:nvPr/>
        </p:nvSpPr>
        <p:spPr>
          <a:xfrm>
            <a:off x="4677614" y="4933238"/>
            <a:ext cx="6574965" cy="1457387"/>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1000"/>
              </a:spcAft>
              <a:buClrTx/>
              <a:buSzTx/>
              <a:buFontTx/>
              <a:buNone/>
              <a:tabLst/>
              <a:defRPr/>
            </a:pPr>
            <a:r>
              <a:rPr kumimoji="0" lang="en-GB"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120 – 90 = 30       </a:t>
            </a:r>
          </a:p>
          <a:p>
            <a:pPr marL="457200" marR="0" lvl="0" indent="0" algn="l" defTabSz="914400" rtl="0" eaLnBrk="1" fontAlgn="auto" latinLnBrk="0" hangingPunct="1">
              <a:lnSpc>
                <a:spcPct val="115000"/>
              </a:lnSpc>
              <a:spcBef>
                <a:spcPts val="0"/>
              </a:spcBef>
              <a:spcAft>
                <a:spcPts val="1000"/>
              </a:spcAft>
              <a:buClrTx/>
              <a:buSzTx/>
              <a:buFontTx/>
              <a:buNone/>
              <a:tabLst/>
              <a:defRPr/>
            </a:pPr>
            <a:r>
              <a:rPr kumimoji="0" lang="en-GB"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He must make 30 runs at least.</a:t>
            </a:r>
            <a:endParaRPr kumimoji="0" lang="en-GB"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24465BB6-27DA-CDD3-CAC1-3F3C41E6664F}"/>
              </a:ext>
            </a:extLst>
          </p:cNvPr>
          <p:cNvSpPr txBox="1"/>
          <p:nvPr/>
        </p:nvSpPr>
        <p:spPr>
          <a:xfrm>
            <a:off x="551028" y="5198889"/>
            <a:ext cx="2929151" cy="1191736"/>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Six Matches</a:t>
            </a:r>
            <a:endParaRPr kumimoji="0" lang="en-GB" sz="28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6 x 20 = 120</a:t>
            </a:r>
            <a:endParaRPr kumimoji="0" lang="en-GB" sz="28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46579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A3A6B4-A441-78F1-AEAB-530BBB1D22E0}"/>
              </a:ext>
            </a:extLst>
          </p:cNvPr>
          <p:cNvSpPr>
            <a:spLocks noChangeArrowheads="1"/>
          </p:cNvSpPr>
          <p:nvPr/>
        </p:nvSpPr>
        <p:spPr bwMode="auto">
          <a:xfrm>
            <a:off x="604444" y="3613291"/>
            <a:ext cx="300538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en-GB" altLang="en-US" sz="3600" b="1" i="0" strike="noStrike" cap="none" normalizeH="0" baseline="0" dirty="0">
                <a:ln>
                  <a:noFill/>
                </a:ln>
                <a:solidFill>
                  <a:srgbClr val="FF0000"/>
                </a:solidFill>
                <a:latin typeface="Calibri" panose="020F0502020204030204" pitchFamily="34" charset="0"/>
                <a:ea typeface="Calibri" panose="020F0502020204030204" pitchFamily="34" charset="0"/>
                <a:cs typeface="Arial" panose="020B0604020202020204" pitchFamily="34" charset="0"/>
              </a:rPr>
              <a:t>Five tests</a:t>
            </a:r>
            <a:endParaRPr kumimoji="0" lang="en-GB" altLang="en-US" sz="3600" b="1" i="0" strike="noStrike" cap="none" normalizeH="0" baseline="0" dirty="0">
              <a:ln>
                <a:noFill/>
              </a:ln>
              <a:solidFill>
                <a:srgbClr val="FF0000"/>
              </a:solidFill>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GB" altLang="en-US" sz="3600" b="0"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81 x 5 = 405</a:t>
            </a:r>
            <a:endParaRPr kumimoji="0" lang="en-GB" altLang="en-US" sz="3600" b="0" i="0" u="none" strike="noStrike" cap="none" normalizeH="0" baseline="0" dirty="0">
              <a:ln>
                <a:noFill/>
              </a:ln>
              <a:solidFill>
                <a:srgbClr val="FF0000"/>
              </a:solidFill>
              <a:effectLst/>
            </a:endParaRPr>
          </a:p>
        </p:txBody>
      </p:sp>
      <p:pic>
        <p:nvPicPr>
          <p:cNvPr id="6" name="Picture 5">
            <a:extLst>
              <a:ext uri="{FF2B5EF4-FFF2-40B4-BE49-F238E27FC236}">
                <a16:creationId xmlns:a16="http://schemas.microsoft.com/office/drawing/2014/main" id="{3439730B-E19A-E409-E0BB-78DFF76C7211}"/>
              </a:ext>
            </a:extLst>
          </p:cNvPr>
          <p:cNvPicPr>
            <a:picLocks noChangeAspect="1"/>
          </p:cNvPicPr>
          <p:nvPr/>
        </p:nvPicPr>
        <p:blipFill rotWithShape="1">
          <a:blip r:embed="rId2"/>
          <a:srcRect l="25027" t="32546" r="26553" b="46501"/>
          <a:stretch/>
        </p:blipFill>
        <p:spPr>
          <a:xfrm>
            <a:off x="346448" y="283975"/>
            <a:ext cx="11540751" cy="3329316"/>
          </a:xfrm>
          <a:prstGeom prst="rect">
            <a:avLst/>
          </a:prstGeom>
        </p:spPr>
      </p:pic>
      <p:sp>
        <p:nvSpPr>
          <p:cNvPr id="3" name="TextBox 2">
            <a:extLst>
              <a:ext uri="{FF2B5EF4-FFF2-40B4-BE49-F238E27FC236}">
                <a16:creationId xmlns:a16="http://schemas.microsoft.com/office/drawing/2014/main" id="{EA20327E-812E-BD06-9A3A-17A66D794C8F}"/>
              </a:ext>
            </a:extLst>
          </p:cNvPr>
          <p:cNvSpPr txBox="1"/>
          <p:nvPr/>
        </p:nvSpPr>
        <p:spPr>
          <a:xfrm>
            <a:off x="551029" y="4989958"/>
            <a:ext cx="8088004" cy="646331"/>
          </a:xfrm>
          <a:prstGeom prst="rect">
            <a:avLst/>
          </a:prstGeom>
          <a:noFill/>
        </p:spPr>
        <p:txBody>
          <a:bodyPr wrap="square">
            <a:spAutoFit/>
          </a:bodyPr>
          <a:lstStyle/>
          <a:p>
            <a:pPr marL="0" marR="0" lvl="0" indent="457200" algn="l" defTabSz="914400" rtl="0" eaLnBrk="0" fontAlgn="base" latinLnBrk="0" hangingPunct="0">
              <a:lnSpc>
                <a:spcPct val="100000"/>
              </a:lnSpc>
              <a:spcBef>
                <a:spcPct val="0"/>
              </a:spcBef>
              <a:spcAft>
                <a:spcPct val="0"/>
              </a:spcAft>
              <a:buClrTx/>
              <a:buSzTx/>
              <a:buFontTx/>
              <a:buNone/>
              <a:tabLst/>
              <a:defRPr/>
            </a:pPr>
            <a:r>
              <a:rPr kumimoji="0" lang="en-GB" altLang="en-US" sz="36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Sum of 4 tests </a:t>
            </a:r>
            <a:r>
              <a:rPr kumimoji="0" lang="en-GB" altLang="en-US"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 88 + 85 + 77 + 79 = 329</a:t>
            </a:r>
            <a:endParaRPr kumimoji="0" lang="en-GB" altLang="en-US" sz="36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28D26C04-8455-C9B7-B13A-2C28F1A2F9BE}"/>
              </a:ext>
            </a:extLst>
          </p:cNvPr>
          <p:cNvSpPr txBox="1"/>
          <p:nvPr/>
        </p:nvSpPr>
        <p:spPr>
          <a:xfrm>
            <a:off x="604444" y="5828086"/>
            <a:ext cx="7767282" cy="646331"/>
          </a:xfrm>
          <a:prstGeom prst="rect">
            <a:avLst/>
          </a:prstGeom>
          <a:noFill/>
        </p:spPr>
        <p:txBody>
          <a:bodyPr wrap="square">
            <a:spAutoFit/>
          </a:bodyPr>
          <a:lstStyle/>
          <a:p>
            <a:pPr marL="0" marR="0" lvl="0" indent="457200" algn="l" defTabSz="914400" rtl="0" eaLnBrk="0" fontAlgn="base" latinLnBrk="0" hangingPunct="0">
              <a:lnSpc>
                <a:spcPct val="100000"/>
              </a:lnSpc>
              <a:spcBef>
                <a:spcPct val="0"/>
              </a:spcBef>
              <a:spcAft>
                <a:spcPct val="0"/>
              </a:spcAft>
              <a:buClrTx/>
              <a:buSzTx/>
              <a:buFontTx/>
              <a:buNone/>
              <a:tabLst/>
              <a:defRPr/>
            </a:pPr>
            <a:r>
              <a:rPr kumimoji="0" lang="en-GB" altLang="en-US" sz="36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Biology test result is </a:t>
            </a:r>
            <a:r>
              <a:rPr kumimoji="0" lang="en-GB" altLang="en-US"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405 – 329 = 76%</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9806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ABB6A9-5F7D-7445-B7A6-BFE5FB419320}"/>
              </a:ext>
            </a:extLst>
          </p:cNvPr>
          <p:cNvSpPr txBox="1"/>
          <p:nvPr/>
        </p:nvSpPr>
        <p:spPr>
          <a:xfrm>
            <a:off x="387389" y="225749"/>
            <a:ext cx="11417221" cy="2890663"/>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7) </a:t>
            </a:r>
            <a:r>
              <a:rPr kumimoji="0" lang="en-GB"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There are 25 students in a class, 10 girls and 15 boys. On one particular night, the mean time spend on homework by the boys was 1.6 hours and the mean time spent on homework by the girls was 2.1 hours. Work out the mean time spent on homework by all the students in the class. Give your answer in hours and minutes.</a:t>
            </a:r>
            <a:endPar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D22C52F8-9F5C-66E3-6E00-7E3848F1E7F8}"/>
              </a:ext>
            </a:extLst>
          </p:cNvPr>
          <p:cNvSpPr txBox="1"/>
          <p:nvPr/>
        </p:nvSpPr>
        <p:spPr>
          <a:xfrm>
            <a:off x="387389" y="3215087"/>
            <a:ext cx="4885793" cy="1329146"/>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3600" b="1" i="0"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Boys</a:t>
            </a:r>
          </a:p>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1.6 x 15 = 24 hours</a:t>
            </a:r>
          </a:p>
        </p:txBody>
      </p:sp>
      <p:sp>
        <p:nvSpPr>
          <p:cNvPr id="9" name="TextBox 8">
            <a:extLst>
              <a:ext uri="{FF2B5EF4-FFF2-40B4-BE49-F238E27FC236}">
                <a16:creationId xmlns:a16="http://schemas.microsoft.com/office/drawing/2014/main" id="{43F08D39-6F69-709C-95C5-B692B2EBE94C}"/>
              </a:ext>
            </a:extLst>
          </p:cNvPr>
          <p:cNvSpPr txBox="1"/>
          <p:nvPr/>
        </p:nvSpPr>
        <p:spPr>
          <a:xfrm>
            <a:off x="5422505" y="3349982"/>
            <a:ext cx="5783155" cy="1329146"/>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3600" b="1" i="0"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Altogether</a:t>
            </a:r>
          </a:p>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24 + 21 = 45 hours</a:t>
            </a:r>
          </a:p>
        </p:txBody>
      </p:sp>
      <p:sp>
        <p:nvSpPr>
          <p:cNvPr id="3" name="TextBox 2">
            <a:extLst>
              <a:ext uri="{FF2B5EF4-FFF2-40B4-BE49-F238E27FC236}">
                <a16:creationId xmlns:a16="http://schemas.microsoft.com/office/drawing/2014/main" id="{B3B73B40-12F9-88C1-9BEF-9EE4BE5C7067}"/>
              </a:ext>
            </a:extLst>
          </p:cNvPr>
          <p:cNvSpPr txBox="1"/>
          <p:nvPr/>
        </p:nvSpPr>
        <p:spPr>
          <a:xfrm>
            <a:off x="458619" y="4912699"/>
            <a:ext cx="6096946" cy="1329146"/>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Girls</a:t>
            </a:r>
          </a:p>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2.1 x 10 = 21 hours</a:t>
            </a:r>
          </a:p>
        </p:txBody>
      </p:sp>
      <p:sp>
        <p:nvSpPr>
          <p:cNvPr id="6" name="TextBox 5">
            <a:extLst>
              <a:ext uri="{FF2B5EF4-FFF2-40B4-BE49-F238E27FC236}">
                <a16:creationId xmlns:a16="http://schemas.microsoft.com/office/drawing/2014/main" id="{58AD5585-9B1E-0282-E55A-38379495150E}"/>
              </a:ext>
            </a:extLst>
          </p:cNvPr>
          <p:cNvSpPr txBox="1"/>
          <p:nvPr/>
        </p:nvSpPr>
        <p:spPr>
          <a:xfrm>
            <a:off x="5360031" y="5174452"/>
            <a:ext cx="6096946" cy="1329146"/>
          </a:xfrm>
          <a:prstGeom prst="rect">
            <a:avLst/>
          </a:prstGeom>
          <a:noFill/>
        </p:spPr>
        <p:txBody>
          <a:bodyPr wrap="square">
            <a:spAutoFit/>
          </a:bodyPr>
          <a:lstStyle/>
          <a:p>
            <a:pPr marL="457200" marR="0" lvl="0" indent="0" algn="l" defTabSz="914400" rtl="0" eaLnBrk="1" fontAlgn="auto" latinLnBrk="0" hangingPunct="1">
              <a:lnSpc>
                <a:spcPct val="115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Mean</a:t>
            </a:r>
            <a:r>
              <a:rPr kumimoji="0" lang="en-GB" sz="36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 = 45 ÷ 25 = 1.8 hours</a:t>
            </a:r>
          </a:p>
          <a:p>
            <a:pPr marL="457200" marR="0" lvl="0" indent="0" algn="l" defTabSz="914400" rtl="0" eaLnBrk="1" fontAlgn="auto" latinLnBrk="0" hangingPunct="1">
              <a:lnSpc>
                <a:spcPct val="115000"/>
              </a:lnSpc>
              <a:spcBef>
                <a:spcPts val="0"/>
              </a:spcBef>
              <a:spcAft>
                <a:spcPts val="0"/>
              </a:spcAft>
              <a:buClrTx/>
              <a:buSzTx/>
              <a:buFontTx/>
              <a:buNone/>
              <a:tabLst/>
              <a:defRPr/>
            </a:pPr>
            <a:r>
              <a:rPr lang="en-GB" sz="3600" b="1" dirty="0">
                <a:solidFill>
                  <a:srgbClr val="FF0000"/>
                </a:solidFill>
                <a:latin typeface="Calibri" panose="020F0502020204030204" pitchFamily="34" charset="0"/>
                <a:cs typeface="Arial" panose="020B0604020202020204" pitchFamily="34" charset="0"/>
              </a:rPr>
              <a:t>1 hour and 48 mins</a:t>
            </a:r>
            <a:endParaRPr kumimoji="0" lang="en-GB" sz="3600" b="1" i="0" u="none" strike="noStrike" kern="1200" cap="none" spc="0" normalizeH="0" baseline="0" noProof="0" dirty="0">
              <a:ln>
                <a:noFill/>
              </a:ln>
              <a:solidFill>
                <a:srgbClr val="FF0000"/>
              </a:solidFill>
              <a:effectLst/>
              <a:uLnTx/>
              <a:uFillTx/>
              <a:latin typeface="Calibri" panose="020F0502020204030204"/>
            </a:endParaRPr>
          </a:p>
        </p:txBody>
      </p:sp>
    </p:spTree>
    <p:extLst>
      <p:ext uri="{BB962C8B-B14F-4D97-AF65-F5344CB8AC3E}">
        <p14:creationId xmlns:p14="http://schemas.microsoft.com/office/powerpoint/2010/main" val="423857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3" grpId="0"/>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TotalTime>
  <Words>861</Words>
  <Application>Microsoft Office PowerPoint</Application>
  <PresentationFormat>Widescreen</PresentationFormat>
  <Paragraphs>78</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Stewart Gale</dc:creator>
  <cp:lastModifiedBy>Stewart Gale</cp:lastModifiedBy>
  <cp:revision>1</cp:revision>
  <dcterms:created xsi:type="dcterms:W3CDTF">2023-04-11T06:38:54Z</dcterms:created>
  <dcterms:modified xsi:type="dcterms:W3CDTF">2023-11-22T08:25:31Z</dcterms:modified>
</cp:coreProperties>
</file>