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48" r:id="rId2"/>
    <p:sldId id="516" r:id="rId3"/>
    <p:sldId id="549" r:id="rId4"/>
    <p:sldId id="520" r:id="rId5"/>
    <p:sldId id="521" r:id="rId6"/>
    <p:sldId id="522" r:id="rId7"/>
    <p:sldId id="524" r:id="rId8"/>
    <p:sldId id="551" r:id="rId9"/>
    <p:sldId id="525" r:id="rId10"/>
    <p:sldId id="550" r:id="rId11"/>
    <p:sldId id="526" r:id="rId12"/>
    <p:sldId id="552" r:id="rId13"/>
    <p:sldId id="553" r:id="rId14"/>
    <p:sldId id="554" r:id="rId15"/>
    <p:sldId id="529" r:id="rId16"/>
    <p:sldId id="527" r:id="rId17"/>
    <p:sldId id="533" r:id="rId18"/>
    <p:sldId id="555" r:id="rId19"/>
    <p:sldId id="5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263D1-1D4B-46A3-B6C2-B74B3C6A30C5}" v="141" dt="2023-06-20T07:12:13.202"/>
    <p1510:client id="{AEDB7C43-3F4A-442A-9758-4696327E4C71}" v="1" dt="2023-06-20T08:38:05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67" autoAdjust="0"/>
    <p:restoredTop sz="87722" autoAdjust="0"/>
  </p:normalViewPr>
  <p:slideViewPr>
    <p:cSldViewPr>
      <p:cViewPr varScale="1">
        <p:scale>
          <a:sx n="79" d="100"/>
          <a:sy n="79" d="100"/>
        </p:scale>
        <p:origin x="72" y="108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" userId="3647ddd2-6040-41ae-a96d-232c23482af8" providerId="ADAL" clId="{AEDB7C43-3F4A-442A-9758-4696327E4C71}"/>
    <pc:docChg chg="addSld delSld modSld">
      <pc:chgData name="Stewart" userId="3647ddd2-6040-41ae-a96d-232c23482af8" providerId="ADAL" clId="{AEDB7C43-3F4A-442A-9758-4696327E4C71}" dt="2023-06-20T08:38:15.735" v="5" actId="1076"/>
      <pc:docMkLst>
        <pc:docMk/>
      </pc:docMkLst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838645058" sldId="515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263574851" sldId="530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164648638" sldId="531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952275533" sldId="532"/>
        </pc:sldMkLst>
      </pc:sldChg>
      <pc:sldChg chg="modSp add del mod">
        <pc:chgData name="Stewart" userId="3647ddd2-6040-41ae-a96d-232c23482af8" providerId="ADAL" clId="{AEDB7C43-3F4A-442A-9758-4696327E4C71}" dt="2023-06-20T08:38:15.735" v="5" actId="1076"/>
        <pc:sldMkLst>
          <pc:docMk/>
          <pc:sldMk cId="3009671331" sldId="533"/>
        </pc:sldMkLst>
        <pc:spChg chg="mod">
          <ac:chgData name="Stewart" userId="3647ddd2-6040-41ae-a96d-232c23482af8" providerId="ADAL" clId="{AEDB7C43-3F4A-442A-9758-4696327E4C71}" dt="2023-06-20T08:38:13.183" v="4" actId="14100"/>
          <ac:spMkLst>
            <pc:docMk/>
            <pc:sldMk cId="3009671331" sldId="533"/>
            <ac:spMk id="8" creationId="{A6AF774D-0A42-3F30-93E7-3A24B0218028}"/>
          </ac:spMkLst>
        </pc:spChg>
        <pc:picChg chg="mod">
          <ac:chgData name="Stewart" userId="3647ddd2-6040-41ae-a96d-232c23482af8" providerId="ADAL" clId="{AEDB7C43-3F4A-442A-9758-4696327E4C71}" dt="2023-06-20T08:38:15.735" v="5" actId="1076"/>
          <ac:picMkLst>
            <pc:docMk/>
            <pc:sldMk cId="3009671331" sldId="533"/>
            <ac:picMk id="5" creationId="{00000000-0000-0000-0000-000000000000}"/>
          </ac:picMkLst>
        </pc:picChg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2794290126" sldId="534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2913761224" sldId="535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3671512207" sldId="536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4055975939" sldId="537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2196074177" sldId="538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4172097732" sldId="539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395808901" sldId="540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631407037" sldId="541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3504132657" sldId="542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92316884" sldId="543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49802714" sldId="544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1984280984" sldId="545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2140327531" sldId="546"/>
        </pc:sldMkLst>
      </pc:sldChg>
      <pc:sldChg chg="del">
        <pc:chgData name="Stewart" userId="3647ddd2-6040-41ae-a96d-232c23482af8" providerId="ADAL" clId="{AEDB7C43-3F4A-442A-9758-4696327E4C71}" dt="2023-06-20T07:13:18.201" v="0" actId="47"/>
        <pc:sldMkLst>
          <pc:docMk/>
          <pc:sldMk cId="3166738230" sldId="547"/>
        </pc:sldMkLst>
      </pc:sldChg>
      <pc:sldChg chg="add">
        <pc:chgData name="Stewart" userId="3647ddd2-6040-41ae-a96d-232c23482af8" providerId="ADAL" clId="{AEDB7C43-3F4A-442A-9758-4696327E4C71}" dt="2023-06-20T08:38:05.823" v="1"/>
        <pc:sldMkLst>
          <pc:docMk/>
          <pc:sldMk cId="1471913787" sldId="555"/>
        </pc:sldMkLst>
      </pc:sldChg>
      <pc:sldChg chg="add">
        <pc:chgData name="Stewart" userId="3647ddd2-6040-41ae-a96d-232c23482af8" providerId="ADAL" clId="{AEDB7C43-3F4A-442A-9758-4696327E4C71}" dt="2023-06-20T08:38:05.823" v="1"/>
        <pc:sldMkLst>
          <pc:docMk/>
          <pc:sldMk cId="3287925894" sldId="556"/>
        </pc:sldMkLst>
      </pc:sldChg>
    </pc:docChg>
  </pc:docChgLst>
  <pc:docChgLst>
    <pc:chgData name="Stewart" userId="3647ddd2-6040-41ae-a96d-232c23482af8" providerId="ADAL" clId="{5E2263D1-1D4B-46A3-B6C2-B74B3C6A30C5}"/>
    <pc:docChg chg="undo custSel addSld delSld modSld sldOrd modMainMaster modNotesMaster">
      <pc:chgData name="Stewart" userId="3647ddd2-6040-41ae-a96d-232c23482af8" providerId="ADAL" clId="{5E2263D1-1D4B-46A3-B6C2-B74B3C6A30C5}" dt="2023-06-20T07:12:13.202" v="806"/>
      <pc:docMkLst>
        <pc:docMk/>
      </pc:docMkLst>
      <pc:sldChg chg="modSp del">
        <pc:chgData name="Stewart" userId="3647ddd2-6040-41ae-a96d-232c23482af8" providerId="ADAL" clId="{5E2263D1-1D4B-46A3-B6C2-B74B3C6A30C5}" dt="2023-06-20T06:40:03.077" v="1" actId="47"/>
        <pc:sldMkLst>
          <pc:docMk/>
          <pc:sldMk cId="1629306738" sldId="29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838645058" sldId="51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838645058" sldId="51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8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838645058" sldId="515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42:49.322" v="109" actId="1076"/>
        <pc:sldMkLst>
          <pc:docMk/>
          <pc:sldMk cId="427619265" sldId="516"/>
        </pc:sldMkLst>
        <pc:spChg chg="del mod">
          <ac:chgData name="Stewart" userId="3647ddd2-6040-41ae-a96d-232c23482af8" providerId="ADAL" clId="{5E2263D1-1D4B-46A3-B6C2-B74B3C6A30C5}" dt="2023-06-20T06:41:51.653" v="84" actId="478"/>
          <ac:spMkLst>
            <pc:docMk/>
            <pc:sldMk cId="427619265" sldId="516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3" creationId="{00000000-0000-0000-0000-000000000000}"/>
          </ac:spMkLst>
        </pc:spChg>
        <pc:spChg chg="del mod topLvl">
          <ac:chgData name="Stewart" userId="3647ddd2-6040-41ae-a96d-232c23482af8" providerId="ADAL" clId="{5E2263D1-1D4B-46A3-B6C2-B74B3C6A30C5}" dt="2023-06-20T06:41:06.565" v="70" actId="478"/>
          <ac:spMkLst>
            <pc:docMk/>
            <pc:sldMk cId="427619265" sldId="516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11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42:47.602" v="108" actId="1076"/>
          <ac:spMkLst>
            <pc:docMk/>
            <pc:sldMk cId="427619265" sldId="516"/>
            <ac:spMk id="12" creationId="{DA98ACDE-3680-5F0A-3692-9C7ECFB75700}"/>
          </ac:spMkLst>
        </pc:spChg>
        <pc:spChg chg="mod">
          <ac:chgData name="Stewart" userId="3647ddd2-6040-41ae-a96d-232c23482af8" providerId="ADAL" clId="{5E2263D1-1D4B-46A3-B6C2-B74B3C6A30C5}" dt="2023-06-20T06:42:20.916" v="100" actId="122"/>
          <ac:spMkLst>
            <pc:docMk/>
            <pc:sldMk cId="427619265" sldId="516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30.474" v="79" actId="478"/>
          <ac:spMkLst>
            <pc:docMk/>
            <pc:sldMk cId="427619265" sldId="516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24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0:09.433" v="2" actId="478"/>
          <ac:grpSpMkLst>
            <pc:docMk/>
            <pc:sldMk cId="427619265" sldId="516"/>
            <ac:grpSpMk id="5" creationId="{00000000-0000-0000-0000-000000000000}"/>
          </ac:grpSpMkLst>
        </pc:grp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4" creationId="{00000000-0000-0000-0000-000000000000}"/>
          </ac:picMkLst>
        </pc:pic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2:49.322" v="109" actId="1076"/>
          <ac:picMkLst>
            <pc:docMk/>
            <pc:sldMk cId="427619265" sldId="516"/>
            <ac:picMk id="1026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40:09.433" v="2" actId="478"/>
          <ac:cxnSpMkLst>
            <pc:docMk/>
            <pc:sldMk cId="427619265" sldId="516"/>
            <ac:cxnSpMk id="7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0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6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9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23" creationId="{00000000-0000-0000-0000-000000000000}"/>
          </ac:cxnSpMkLst>
        </pc:cxnChg>
      </pc:sldChg>
      <pc:sldChg chg="delSp modSp del mod delAnim">
        <pc:chgData name="Stewart" userId="3647ddd2-6040-41ae-a96d-232c23482af8" providerId="ADAL" clId="{5E2263D1-1D4B-46A3-B6C2-B74B3C6A30C5}" dt="2023-06-20T06:45:07.403" v="173" actId="47"/>
        <pc:sldMkLst>
          <pc:docMk/>
          <pc:sldMk cId="606641800" sldId="51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4:59.497" v="172" actId="478"/>
          <ac:spMkLst>
            <pc:docMk/>
            <pc:sldMk cId="606641800" sldId="517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06641800" sldId="517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3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4198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39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4.358" v="174" actId="47"/>
        <pc:sldMkLst>
          <pc:docMk/>
          <pc:sldMk cId="2238216944" sldId="51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238216944" sldId="518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238216944" sldId="518"/>
            <ac:cxnSpMk id="4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9.840" v="175" actId="47"/>
        <pc:sldMkLst>
          <pc:docMk/>
          <pc:sldMk cId="2708347113" sldId="51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5" creationId="{00000000-0000-0000-0000-000000000000}"/>
          </ac:spMkLst>
        </pc:spChg>
      </pc:sldChg>
      <pc:sldChg chg="addSp delSp modSp mod delAnim">
        <pc:chgData name="Stewart" userId="3647ddd2-6040-41ae-a96d-232c23482af8" providerId="ADAL" clId="{5E2263D1-1D4B-46A3-B6C2-B74B3C6A30C5}" dt="2023-06-20T06:48:04.572" v="252" actId="1076"/>
        <pc:sldMkLst>
          <pc:docMk/>
          <pc:sldMk cId="1252836522" sldId="52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52836522" sldId="520"/>
            <ac:spMk id="3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6:46:19.311" v="202" actId="478"/>
          <ac:spMkLst>
            <pc:docMk/>
            <pc:sldMk cId="1252836522" sldId="520"/>
            <ac:spMk id="6" creationId="{9A321F38-4440-72B7-B7BE-D2266293417F}"/>
          </ac:spMkLst>
        </pc:spChg>
        <pc:spChg chg="mod">
          <ac:chgData name="Stewart" userId="3647ddd2-6040-41ae-a96d-232c23482af8" providerId="ADAL" clId="{5E2263D1-1D4B-46A3-B6C2-B74B3C6A30C5}" dt="2023-06-20T06:46:25.634" v="205" actId="14100"/>
          <ac:spMkLst>
            <pc:docMk/>
            <pc:sldMk cId="1252836522" sldId="52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7:01.559" v="223" actId="1076"/>
          <ac:spMkLst>
            <pc:docMk/>
            <pc:sldMk cId="1252836522" sldId="520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8.270" v="227" actId="478"/>
          <ac:spMkLst>
            <pc:docMk/>
            <pc:sldMk cId="1252836522" sldId="520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6.439" v="226" actId="478"/>
          <ac:spMkLst>
            <pc:docMk/>
            <pc:sldMk cId="1252836522" sldId="52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2.962" v="224" actId="478"/>
          <ac:spMkLst>
            <pc:docMk/>
            <pc:sldMk cId="1252836522" sldId="520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4.450" v="225" actId="478"/>
          <ac:spMkLst>
            <pc:docMk/>
            <pc:sldMk cId="1252836522" sldId="520"/>
            <ac:spMk id="23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5:33.158" v="176" actId="478"/>
          <ac:grpSpMkLst>
            <pc:docMk/>
            <pc:sldMk cId="1252836522" sldId="52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52836522" sldId="520"/>
            <ac:cxnSpMk id="4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3.588" v="229" actId="478"/>
          <ac:cxnSpMkLst>
            <pc:docMk/>
            <pc:sldMk cId="1252836522" sldId="520"/>
            <ac:cxnSpMk id="15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9.617" v="231" actId="478"/>
          <ac:cxnSpMkLst>
            <pc:docMk/>
            <pc:sldMk cId="1252836522" sldId="520"/>
            <ac:cxnSpMk id="19" creationId="{00000000-0000-0000-0000-000000000000}"/>
          </ac:cxnSpMkLst>
        </pc:cxnChg>
      </pc:sldChg>
      <pc:sldChg chg="delSp modSp mod">
        <pc:chgData name="Stewart" userId="3647ddd2-6040-41ae-a96d-232c23482af8" providerId="ADAL" clId="{5E2263D1-1D4B-46A3-B6C2-B74B3C6A30C5}" dt="2023-06-20T06:49:54.642" v="347" actId="1076"/>
        <pc:sldMkLst>
          <pc:docMk/>
          <pc:sldMk cId="2783719548" sldId="52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83719548" sldId="52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23.829" v="260" actId="1076"/>
          <ac:spMkLst>
            <pc:docMk/>
            <pc:sldMk cId="2783719548" sldId="521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37.393" v="270" actId="1076"/>
          <ac:spMkLst>
            <pc:docMk/>
            <pc:sldMk cId="2783719548" sldId="521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6.674" v="272" actId="478"/>
          <ac:spMkLst>
            <pc:docMk/>
            <pc:sldMk cId="2783719548" sldId="521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2.733" v="271" actId="478"/>
          <ac:spMkLst>
            <pc:docMk/>
            <pc:sldMk cId="2783719548" sldId="521"/>
            <ac:spMk id="30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8:12.244" v="253" actId="478"/>
          <ac:grpSpMkLst>
            <pc:docMk/>
            <pc:sldMk cId="2783719548" sldId="52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7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83719548" sldId="521"/>
            <ac:cxnSpMk id="4" creationId="{00000000-0000-0000-0000-000000000000}"/>
          </ac:cxnSpMkLst>
        </pc:cxnChg>
      </pc:sldChg>
      <pc:sldChg chg="addSp delSp modSp mod">
        <pc:chgData name="Stewart" userId="3647ddd2-6040-41ae-a96d-232c23482af8" providerId="ADAL" clId="{5E2263D1-1D4B-46A3-B6C2-B74B3C6A30C5}" dt="2023-06-20T06:50:51.690" v="377" actId="1076"/>
        <pc:sldMkLst>
          <pc:docMk/>
          <pc:sldMk cId="3570025922" sldId="52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70025922" sldId="52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45.565" v="376" actId="1076"/>
          <ac:spMkLst>
            <pc:docMk/>
            <pc:sldMk cId="3570025922" sldId="522"/>
            <ac:spMk id="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50:51.690" v="377" actId="1076"/>
          <ac:spMkLst>
            <pc:docMk/>
            <pc:sldMk cId="3570025922" sldId="522"/>
            <ac:spMk id="7" creationId="{EDC97236-B619-249D-936D-446E6FAC3D7D}"/>
          </ac:spMkLst>
        </pc:spChg>
        <pc:spChg chg="mod">
          <ac:chgData name="Stewart" userId="3647ddd2-6040-41ae-a96d-232c23482af8" providerId="ADAL" clId="{5E2263D1-1D4B-46A3-B6C2-B74B3C6A30C5}" dt="2023-06-20T06:50:09.227" v="355" actId="14100"/>
          <ac:spMkLst>
            <pc:docMk/>
            <pc:sldMk cId="3570025922" sldId="52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21.536" v="363" actId="14100"/>
          <ac:spMkLst>
            <pc:docMk/>
            <pc:sldMk cId="3570025922" sldId="522"/>
            <ac:spMk id="9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0:01.781" v="349" actId="478"/>
          <ac:grpSpMkLst>
            <pc:docMk/>
            <pc:sldMk cId="3570025922" sldId="52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70025922" sldId="522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8:33.169" v="481" actId="1076"/>
        <pc:sldMkLst>
          <pc:docMk/>
          <pc:sldMk cId="579834486" sldId="524"/>
        </pc:sldMkLst>
        <pc:spChg chg="del mod topLvl">
          <ac:chgData name="Stewart" userId="3647ddd2-6040-41ae-a96d-232c23482af8" providerId="ADAL" clId="{5E2263D1-1D4B-46A3-B6C2-B74B3C6A30C5}" dt="2023-06-20T06:51:00.329" v="379" actId="478"/>
          <ac:spMkLst>
            <pc:docMk/>
            <pc:sldMk cId="579834486" sldId="524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40.165" v="401" actId="478"/>
          <ac:spMkLst>
            <pc:docMk/>
            <pc:sldMk cId="579834486" sldId="524"/>
            <ac:spMk id="1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38.728" v="400" actId="478"/>
          <ac:spMkLst>
            <pc:docMk/>
            <pc:sldMk cId="579834486" sldId="52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8:33.169" v="481" actId="1076"/>
          <ac:spMkLst>
            <pc:docMk/>
            <pc:sldMk cId="579834486" sldId="52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1:28.763" v="397" actId="20577"/>
          <ac:spMkLst>
            <pc:docMk/>
            <pc:sldMk cId="579834486" sldId="524"/>
            <ac:spMk id="2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1:00.329" v="379" actId="478"/>
          <ac:grpSpMkLst>
            <pc:docMk/>
            <pc:sldMk cId="579834486" sldId="524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5E2263D1-1D4B-46A3-B6C2-B74B3C6A30C5}" dt="2023-06-20T06:57:59.274" v="463" actId="478"/>
          <ac:picMkLst>
            <pc:docMk/>
            <pc:sldMk cId="579834486" sldId="524"/>
            <ac:picMk id="5" creationId="{87DFF036-A3BC-8F85-4E77-AF83B1C0064D}"/>
          </ac:picMkLst>
        </pc:picChg>
        <pc:picChg chg="add mod modCrop">
          <ac:chgData name="Stewart" userId="3647ddd2-6040-41ae-a96d-232c23482af8" providerId="ADAL" clId="{5E2263D1-1D4B-46A3-B6C2-B74B3C6A30C5}" dt="2023-06-20T06:58:10.317" v="471" actId="1076"/>
          <ac:picMkLst>
            <pc:docMk/>
            <pc:sldMk cId="579834486" sldId="524"/>
            <ac:picMk id="6" creationId="{C281A719-B1F4-0BBD-900B-8244FB31C7EE}"/>
          </ac:picMkLst>
        </pc:picChg>
        <pc:picChg chg="add del mod modCrop">
          <ac:chgData name="Stewart" userId="3647ddd2-6040-41ae-a96d-232c23482af8" providerId="ADAL" clId="{5E2263D1-1D4B-46A3-B6C2-B74B3C6A30C5}" dt="2023-06-20T06:57:59.832" v="464" actId="478"/>
          <ac:picMkLst>
            <pc:docMk/>
            <pc:sldMk cId="579834486" sldId="524"/>
            <ac:picMk id="7" creationId="{468F9D56-EAEB-708E-0D48-961F6D71855E}"/>
          </ac:picMkLst>
        </pc:picChg>
        <pc:picChg chg="mod modCrop">
          <ac:chgData name="Stewart" userId="3647ddd2-6040-41ae-a96d-232c23482af8" providerId="ADAL" clId="{5E2263D1-1D4B-46A3-B6C2-B74B3C6A30C5}" dt="2023-06-20T06:58:04.597" v="467" actId="1076"/>
          <ac:picMkLst>
            <pc:docMk/>
            <pc:sldMk cId="579834486" sldId="524"/>
            <ac:picMk id="48129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51:01.756" v="380" actId="478"/>
          <ac:cxnSpMkLst>
            <pc:docMk/>
            <pc:sldMk cId="579834486" sldId="524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7:50.664" v="461"/>
        <pc:sldMkLst>
          <pc:docMk/>
          <pc:sldMk cId="4279184759" sldId="52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279184759" sldId="52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28.778" v="432" actId="14100"/>
          <ac:spMkLst>
            <pc:docMk/>
            <pc:sldMk cId="4279184759" sldId="52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39.122" v="441" actId="1076"/>
          <ac:spMkLst>
            <pc:docMk/>
            <pc:sldMk cId="4279184759" sldId="525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3.662" v="447" actId="478"/>
          <ac:spMkLst>
            <pc:docMk/>
            <pc:sldMk cId="4279184759" sldId="525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133" v="448" actId="478"/>
          <ac:spMkLst>
            <pc:docMk/>
            <pc:sldMk cId="4279184759" sldId="525"/>
            <ac:spMk id="1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732" v="449" actId="478"/>
          <ac:spMkLst>
            <pc:docMk/>
            <pc:sldMk cId="4279184759" sldId="525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0.161" v="443" actId="478"/>
          <ac:spMkLst>
            <pc:docMk/>
            <pc:sldMk cId="4279184759" sldId="525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1.819" v="444" actId="478"/>
          <ac:spMkLst>
            <pc:docMk/>
            <pc:sldMk cId="4279184759" sldId="525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3.490" v="445" actId="478"/>
          <ac:spMkLst>
            <pc:docMk/>
            <pc:sldMk cId="4279184759" sldId="525"/>
            <ac:spMk id="1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6:16.049" v="423" actId="478"/>
          <ac:grpSpMkLst>
            <pc:docMk/>
            <pc:sldMk cId="4279184759" sldId="525"/>
            <ac:grpSpMk id="2" creationId="{00000000-0000-0000-0000-000000000000}"/>
          </ac:grpSpMkLst>
        </pc:grpChg>
        <pc:picChg chg="add mod modCrop">
          <ac:chgData name="Stewart" userId="3647ddd2-6040-41ae-a96d-232c23482af8" providerId="ADAL" clId="{5E2263D1-1D4B-46A3-B6C2-B74B3C6A30C5}" dt="2023-06-20T06:57:48.650" v="460" actId="1076"/>
          <ac:picMkLst>
            <pc:docMk/>
            <pc:sldMk cId="4279184759" sldId="525"/>
            <ac:picMk id="7" creationId="{A9D675BC-E46E-E0F7-C78D-ECABEE25859D}"/>
          </ac:picMkLst>
        </pc:picChg>
        <pc:picChg chg="mod modCrop">
          <ac:chgData name="Stewart" userId="3647ddd2-6040-41ae-a96d-232c23482af8" providerId="ADAL" clId="{5E2263D1-1D4B-46A3-B6C2-B74B3C6A30C5}" dt="2023-06-20T06:57:47.010" v="459" actId="1076"/>
          <ac:picMkLst>
            <pc:docMk/>
            <pc:sldMk cId="4279184759" sldId="525"/>
            <ac:picMk id="4915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279184759" sldId="525"/>
            <ac:cxnSpMk id="4" creationId="{00000000-0000-0000-0000-000000000000}"/>
          </ac:cxnSpMkLst>
        </pc:cxnChg>
      </pc:sldChg>
      <pc:sldChg chg="addSp delSp modSp mod modAnim">
        <pc:chgData name="Stewart" userId="3647ddd2-6040-41ae-a96d-232c23482af8" providerId="ADAL" clId="{5E2263D1-1D4B-46A3-B6C2-B74B3C6A30C5}" dt="2023-06-20T07:03:41.969" v="575"/>
        <pc:sldMkLst>
          <pc:docMk/>
          <pc:sldMk cId="4118103438" sldId="52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18103438" sldId="52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1:03.846" v="533" actId="14100"/>
          <ac:spMkLst>
            <pc:docMk/>
            <pc:sldMk cId="4118103438" sldId="526"/>
            <ac:spMk id="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1:06.454" v="534" actId="478"/>
          <ac:spMkLst>
            <pc:docMk/>
            <pc:sldMk cId="4118103438" sldId="526"/>
            <ac:spMk id="6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33.662" v="574" actId="20577"/>
          <ac:spMkLst>
            <pc:docMk/>
            <pc:sldMk cId="4118103438" sldId="526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11.590" v="568" actId="1076"/>
          <ac:spMkLst>
            <pc:docMk/>
            <pc:sldMk cId="4118103438" sldId="526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6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0:52.182" v="526" actId="478"/>
          <ac:grpSpMkLst>
            <pc:docMk/>
            <pc:sldMk cId="4118103438" sldId="52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18103438" sldId="526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7:12:13.202" v="806"/>
        <pc:sldMkLst>
          <pc:docMk/>
          <pc:sldMk cId="4106481876" sldId="527"/>
        </pc:sldMkLst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8.412" v="740" actId="478"/>
          <ac:spMkLst>
            <pc:docMk/>
            <pc:sldMk cId="4106481876" sldId="527"/>
            <ac:spMk id="3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0:09.911" v="746"/>
          <ac:spMkLst>
            <pc:docMk/>
            <pc:sldMk cId="4106481876" sldId="527"/>
            <ac:spMk id="4" creationId="{F31A94CF-45E0-8E42-8754-D8AF6506D103}"/>
          </ac:spMkLst>
        </pc:spChg>
        <pc:spChg chg="del mod topLvl">
          <ac:chgData name="Stewart" userId="3647ddd2-6040-41ae-a96d-232c23482af8" providerId="ADAL" clId="{5E2263D1-1D4B-46A3-B6C2-B74B3C6A30C5}" dt="2023-06-20T07:10:00.591" v="742" actId="478"/>
          <ac:spMkLst>
            <pc:docMk/>
            <pc:sldMk cId="4106481876" sldId="527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9.533" v="741" actId="478"/>
          <ac:spMkLst>
            <pc:docMk/>
            <pc:sldMk cId="4106481876" sldId="527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12:08.893" v="805" actId="113"/>
          <ac:spMkLst>
            <pc:docMk/>
            <pc:sldMk cId="4106481876" sldId="527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10:01.324" v="743" actId="478"/>
          <ac:spMkLst>
            <pc:docMk/>
            <pc:sldMk cId="4106481876" sldId="527"/>
            <ac:spMk id="1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956" v="739" actId="478"/>
          <ac:spMkLst>
            <pc:docMk/>
            <pc:sldMk cId="4106481876" sldId="527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10:58.452" v="757" actId="21"/>
          <ac:spMkLst>
            <pc:docMk/>
            <pc:sldMk cId="4106481876" sldId="527"/>
            <ac:spMk id="17" creationId="{CACB9115-AD91-6E9D-B4D2-AB2A6B973A33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17.805" v="767" actId="14100"/>
          <ac:spMkLst>
            <pc:docMk/>
            <pc:sldMk cId="4106481876" sldId="527"/>
            <ac:spMk id="26" creationId="{C8CC4876-4B28-09F2-D912-5AED1BD7A766}"/>
          </ac:spMkLst>
        </pc:spChg>
        <pc:spChg chg="add mod">
          <ac:chgData name="Stewart" userId="3647ddd2-6040-41ae-a96d-232c23482af8" providerId="ADAL" clId="{5E2263D1-1D4B-46A3-B6C2-B74B3C6A30C5}" dt="2023-06-20T07:11:32.264" v="773" actId="1076"/>
          <ac:spMkLst>
            <pc:docMk/>
            <pc:sldMk cId="4106481876" sldId="527"/>
            <ac:spMk id="27" creationId="{17675EF6-3B01-B27E-49EC-858FE70B63DA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9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51.502" v="788" actId="1076"/>
          <ac:spMkLst>
            <pc:docMk/>
            <pc:sldMk cId="4106481876" sldId="527"/>
            <ac:spMk id="30" creationId="{54F7B529-E864-34CF-D0E0-787072B6023B}"/>
          </ac:spMkLst>
        </pc:spChg>
        <pc:grpChg chg="del mod">
          <ac:chgData name="Stewart" userId="3647ddd2-6040-41ae-a96d-232c23482af8" providerId="ADAL" clId="{5E2263D1-1D4B-46A3-B6C2-B74B3C6A30C5}" dt="2023-06-20T07:10:00.591" v="742" actId="478"/>
          <ac:grpSpMkLst>
            <pc:docMk/>
            <pc:sldMk cId="4106481876" sldId="527"/>
            <ac:grpSpMk id="5" creationId="{00000000-0000-0000-0000-000000000000}"/>
          </ac:grpSpMkLst>
        </pc:grpChg>
        <pc:picChg chg="add mod">
          <ac:chgData name="Stewart" userId="3647ddd2-6040-41ae-a96d-232c23482af8" providerId="ADAL" clId="{5E2263D1-1D4B-46A3-B6C2-B74B3C6A30C5}" dt="2023-06-20T07:11:12.589" v="765" actId="1076"/>
          <ac:picMkLst>
            <pc:docMk/>
            <pc:sldMk cId="4106481876" sldId="527"/>
            <ac:picMk id="20" creationId="{896A9BA2-A846-1DFD-F46A-B0FFB74768E1}"/>
          </ac:picMkLst>
        </pc:picChg>
        <pc:picChg chg="del mod">
          <ac:chgData name="Stewart" userId="3647ddd2-6040-41ae-a96d-232c23482af8" providerId="ADAL" clId="{5E2263D1-1D4B-46A3-B6C2-B74B3C6A30C5}" dt="2023-06-20T07:09:56.101" v="738" actId="478"/>
          <ac:picMkLst>
            <pc:docMk/>
            <pc:sldMk cId="4106481876" sldId="527"/>
            <ac:picMk id="1030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10:03.691" v="745" actId="478"/>
          <ac:cxnSpMkLst>
            <pc:docMk/>
            <pc:sldMk cId="4106481876" sldId="527"/>
            <ac:cxnSpMk id="7" creationId="{00000000-0000-0000-0000-000000000000}"/>
          </ac:cxnSpMkLst>
        </pc:cxnChg>
      </pc:sldChg>
      <pc:sldChg chg="addSp delSp modSp mod addAnim delAnim modAnim">
        <pc:chgData name="Stewart" userId="3647ddd2-6040-41ae-a96d-232c23482af8" providerId="ADAL" clId="{5E2263D1-1D4B-46A3-B6C2-B74B3C6A30C5}" dt="2023-06-20T07:09:36.173" v="737"/>
        <pc:sldMkLst>
          <pc:docMk/>
          <pc:sldMk cId="3327310602" sldId="529"/>
        </pc:sldMkLst>
        <pc:spChg chg="del mod topLvl">
          <ac:chgData name="Stewart" userId="3647ddd2-6040-41ae-a96d-232c23482af8" providerId="ADAL" clId="{5E2263D1-1D4B-46A3-B6C2-B74B3C6A30C5}" dt="2023-06-20T07:08:52.937" v="710" actId="478"/>
          <ac:spMkLst>
            <pc:docMk/>
            <pc:sldMk cId="3327310602" sldId="529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8:55.874" v="711" actId="478"/>
          <ac:spMkLst>
            <pc:docMk/>
            <pc:sldMk cId="3327310602" sldId="529"/>
            <ac:spMk id="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09:34.391" v="736" actId="1076"/>
          <ac:spMkLst>
            <pc:docMk/>
            <pc:sldMk cId="3327310602" sldId="529"/>
            <ac:spMk id="7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9:07.016" v="719"/>
          <ac:spMkLst>
            <pc:docMk/>
            <pc:sldMk cId="3327310602" sldId="529"/>
            <ac:spMk id="8" creationId="{AAA6639A-A187-8CF1-C12F-E539AC4EDC99}"/>
          </ac:spMkLst>
        </pc:spChg>
        <pc:spChg chg="add del mod">
          <ac:chgData name="Stewart" userId="3647ddd2-6040-41ae-a96d-232c23482af8" providerId="ADAL" clId="{5E2263D1-1D4B-46A3-B6C2-B74B3C6A30C5}" dt="2023-06-20T07:09:01.076" v="717" actId="478"/>
          <ac:spMkLst>
            <pc:docMk/>
            <pc:sldMk cId="3327310602" sldId="529"/>
            <ac:spMk id="11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8:52.937" v="710" actId="478"/>
          <ac:grpSpMkLst>
            <pc:docMk/>
            <pc:sldMk cId="3327310602" sldId="529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7:09:31.177" v="735" actId="14100"/>
          <ac:picMkLst>
            <pc:docMk/>
            <pc:sldMk cId="3327310602" sldId="529"/>
            <ac:picMk id="5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08:56.522" v="712" actId="478"/>
          <ac:cxnSpMkLst>
            <pc:docMk/>
            <pc:sldMk cId="3327310602" sldId="529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263574851" sldId="53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263574851" sldId="53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263574851" sldId="530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164648638" sldId="53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1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164648638" sldId="53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4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5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164648638" sldId="53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52275533" sldId="53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52275533" sldId="532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3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52275533" sldId="53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009671331" sldId="53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8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3009671331" sldId="533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009671331" sldId="533"/>
            <ac:cxnSpMk id="4" creationId="{00000000-0000-0000-0000-000000000000}"/>
          </ac:cxnSpMkLst>
        </pc:cxnChg>
      </pc:sldChg>
      <pc:sldChg chg="modSp modNotes">
        <pc:chgData name="Stewart" userId="3647ddd2-6040-41ae-a96d-232c23482af8" providerId="ADAL" clId="{5E2263D1-1D4B-46A3-B6C2-B74B3C6A30C5}" dt="2023-06-20T06:40:00.765" v="0"/>
        <pc:sldMkLst>
          <pc:docMk/>
          <pc:sldMk cId="2794290126" sldId="53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794290126" sldId="534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4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94290126" sldId="53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913761224" sldId="53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913761224" sldId="535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913761224" sldId="53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671512207" sldId="53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671512207" sldId="53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055975939" sldId="53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055975939" sldId="537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96074177" sldId="53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96074177" sldId="538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96074177" sldId="538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172097732" sldId="53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4172097732" sldId="539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72097732" sldId="539"/>
            <ac:cxnSpMk id="5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395808901" sldId="54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5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631407037" sldId="54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31407037" sldId="54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31407037" sldId="541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31407037" sldId="54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504132657" sldId="54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2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504132657" sldId="54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04132657" sldId="54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2316884" sldId="54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4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2316884" sldId="543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2316884" sldId="543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49802714" sldId="54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1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49802714" sldId="544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49802714" sldId="54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984280984" sldId="54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984280984" sldId="545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984280984" sldId="54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40327531" sldId="54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40327531" sldId="54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40327531" sldId="546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166738230" sldId="54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166738230" sldId="547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166738230" sldId="547"/>
            <ac:cxnSpMk id="5" creationId="{00000000-0000-0000-0000-000000000000}"/>
          </ac:cxnSpMkLst>
        </pc:cxnChg>
      </pc:sldChg>
      <pc:sldChg chg="addSp delSp modSp new mod ord">
        <pc:chgData name="Stewart" userId="3647ddd2-6040-41ae-a96d-232c23482af8" providerId="ADAL" clId="{5E2263D1-1D4B-46A3-B6C2-B74B3C6A30C5}" dt="2023-06-20T06:41:04.062" v="69" actId="1076"/>
        <pc:sldMkLst>
          <pc:docMk/>
          <pc:sldMk cId="664858105" sldId="548"/>
        </pc:sldMkLst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2" creationId="{99BE8FE5-D4B1-ADB7-053F-77E9903B831B}"/>
          </ac:spMkLst>
        </pc:spChg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3" creationId="{54006F21-7DC7-57E1-310A-9A6B757508BD}"/>
          </ac:spMkLst>
        </pc:spChg>
        <pc:spChg chg="add mod">
          <ac:chgData name="Stewart" userId="3647ddd2-6040-41ae-a96d-232c23482af8" providerId="ADAL" clId="{5E2263D1-1D4B-46A3-B6C2-B74B3C6A30C5}" dt="2023-06-20T06:41:04.062" v="6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mod modAnim">
        <pc:chgData name="Stewart" userId="3647ddd2-6040-41ae-a96d-232c23482af8" providerId="ADAL" clId="{5E2263D1-1D4B-46A3-B6C2-B74B3C6A30C5}" dt="2023-06-20T06:44:52.611" v="171" actId="1076"/>
        <pc:sldMkLst>
          <pc:docMk/>
          <pc:sldMk cId="2075459592" sldId="549"/>
        </pc:sldMkLst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3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8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11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3:45.217" v="142" actId="1076"/>
          <ac:spMkLst>
            <pc:docMk/>
            <pc:sldMk cId="2075459592" sldId="549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4:52.611" v="171" actId="1076"/>
          <ac:spMkLst>
            <pc:docMk/>
            <pc:sldMk cId="2075459592" sldId="549"/>
            <ac:spMk id="24" creationId="{00000000-0000-0000-0000-000000000000}"/>
          </ac:spMkLst>
        </pc:sp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4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27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4.024" v="111" actId="478"/>
          <ac:picMkLst>
            <pc:docMk/>
            <pc:sldMk cId="2075459592" sldId="549"/>
            <ac:picMk id="1026" creationId="{00000000-0000-0000-0000-000000000000}"/>
          </ac:picMkLst>
        </pc:pic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0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6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9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23" creationId="{00000000-0000-0000-0000-000000000000}"/>
          </ac:cxnSpMkLst>
        </pc:cxnChg>
      </pc:sldChg>
      <pc:sldChg chg="addSp delSp modSp add mod delAnim modAnim">
        <pc:chgData name="Stewart" userId="3647ddd2-6040-41ae-a96d-232c23482af8" providerId="ADAL" clId="{5E2263D1-1D4B-46A3-B6C2-B74B3C6A30C5}" dt="2023-06-20T07:00:49" v="524"/>
        <pc:sldMkLst>
          <pc:docMk/>
          <pc:sldMk cId="3807660699" sldId="550"/>
        </pc:sldMkLst>
        <pc:spChg chg="add mod">
          <ac:chgData name="Stewart" userId="3647ddd2-6040-41ae-a96d-232c23482af8" providerId="ADAL" clId="{5E2263D1-1D4B-46A3-B6C2-B74B3C6A30C5}" dt="2023-06-20T07:00:20.493" v="510" actId="14100"/>
          <ac:spMkLst>
            <pc:docMk/>
            <pc:sldMk cId="3807660699" sldId="550"/>
            <ac:spMk id="3" creationId="{A1F53B72-6DEB-3F76-055F-E316D7E90A6A}"/>
          </ac:spMkLst>
        </pc:spChg>
        <pc:spChg chg="del">
          <ac:chgData name="Stewart" userId="3647ddd2-6040-41ae-a96d-232c23482af8" providerId="ADAL" clId="{5E2263D1-1D4B-46A3-B6C2-B74B3C6A30C5}" dt="2023-06-20T06:58:47.470" v="483" actId="478"/>
          <ac:spMkLst>
            <pc:docMk/>
            <pc:sldMk cId="3807660699" sldId="550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8:51.725" v="486" actId="478"/>
          <ac:spMkLst>
            <pc:docMk/>
            <pc:sldMk cId="3807660699" sldId="550"/>
            <ac:spMk id="9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0.963" v="485" actId="478"/>
          <ac:spMkLst>
            <pc:docMk/>
            <pc:sldMk cId="3807660699" sldId="550"/>
            <ac:spMk id="10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8.342" v="488" actId="478"/>
          <ac:spMkLst>
            <pc:docMk/>
            <pc:sldMk cId="3807660699" sldId="550"/>
            <ac:spMk id="11" creationId="{00000000-0000-0000-0000-000000000000}"/>
          </ac:spMkLst>
        </pc:spChg>
        <pc:picChg chg="add mod modCrop">
          <ac:chgData name="Stewart" userId="3647ddd2-6040-41ae-a96d-232c23482af8" providerId="ADAL" clId="{5E2263D1-1D4B-46A3-B6C2-B74B3C6A30C5}" dt="2023-06-20T07:00:46.729" v="523" actId="1076"/>
          <ac:picMkLst>
            <pc:docMk/>
            <pc:sldMk cId="3807660699" sldId="550"/>
            <ac:picMk id="2" creationId="{BE2DD886-D99E-076F-D46F-66B90030AED8}"/>
          </ac:picMkLst>
        </pc:picChg>
        <pc:picChg chg="mod modCrop">
          <ac:chgData name="Stewart" userId="3647ddd2-6040-41ae-a96d-232c23482af8" providerId="ADAL" clId="{5E2263D1-1D4B-46A3-B6C2-B74B3C6A30C5}" dt="2023-06-20T07:00:36.718" v="519" actId="1076"/>
          <ac:picMkLst>
            <pc:docMk/>
            <pc:sldMk cId="3807660699" sldId="550"/>
            <ac:picMk id="49155" creationId="{00000000-0000-0000-0000-000000000000}"/>
          </ac:picMkLst>
        </pc:picChg>
      </pc:sldChg>
      <pc:sldChg chg="addSp delSp modSp add mod delAnim">
        <pc:chgData name="Stewart" userId="3647ddd2-6040-41ae-a96d-232c23482af8" providerId="ADAL" clId="{5E2263D1-1D4B-46A3-B6C2-B74B3C6A30C5}" dt="2023-06-20T06:58:36.840" v="482"/>
        <pc:sldMkLst>
          <pc:docMk/>
          <pc:sldMk cId="3025463321" sldId="551"/>
        </pc:sldMkLst>
        <pc:spChg chg="add mod">
          <ac:chgData name="Stewart" userId="3647ddd2-6040-41ae-a96d-232c23482af8" providerId="ADAL" clId="{5E2263D1-1D4B-46A3-B6C2-B74B3C6A30C5}" dt="2023-06-20T06:58:36.840" v="482"/>
          <ac:spMkLst>
            <pc:docMk/>
            <pc:sldMk cId="3025463321" sldId="551"/>
            <ac:spMk id="2" creationId="{AB9C289C-B579-66E2-C4B2-9D0BAB624C99}"/>
          </ac:spMkLst>
        </pc:spChg>
        <pc:spChg chg="del">
          <ac:chgData name="Stewart" userId="3647ddd2-6040-41ae-a96d-232c23482af8" providerId="ADAL" clId="{5E2263D1-1D4B-46A3-B6C2-B74B3C6A30C5}" dt="2023-06-20T06:58:16.826" v="473" actId="478"/>
          <ac:spMkLst>
            <pc:docMk/>
            <pc:sldMk cId="3025463321" sldId="551"/>
            <ac:spMk id="24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15.584" v="472" actId="478"/>
          <ac:spMkLst>
            <pc:docMk/>
            <pc:sldMk cId="3025463321" sldId="551"/>
            <ac:spMk id="25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58:23.690" v="478" actId="1076"/>
          <ac:picMkLst>
            <pc:docMk/>
            <pc:sldMk cId="3025463321" sldId="551"/>
            <ac:picMk id="5" creationId="{87DFF036-A3BC-8F85-4E77-AF83B1C0064D}"/>
          </ac:picMkLst>
        </pc:picChg>
        <pc:picChg chg="del">
          <ac:chgData name="Stewart" userId="3647ddd2-6040-41ae-a96d-232c23482af8" providerId="ADAL" clId="{5E2263D1-1D4B-46A3-B6C2-B74B3C6A30C5}" dt="2023-06-20T06:58:18.106" v="475" actId="478"/>
          <ac:picMkLst>
            <pc:docMk/>
            <pc:sldMk cId="3025463321" sldId="551"/>
            <ac:picMk id="6" creationId="{C281A719-B1F4-0BBD-900B-8244FB31C7EE}"/>
          </ac:picMkLst>
        </pc:picChg>
        <pc:picChg chg="mod">
          <ac:chgData name="Stewart" userId="3647ddd2-6040-41ae-a96d-232c23482af8" providerId="ADAL" clId="{5E2263D1-1D4B-46A3-B6C2-B74B3C6A30C5}" dt="2023-06-20T06:58:28.027" v="480" actId="1076"/>
          <ac:picMkLst>
            <pc:docMk/>
            <pc:sldMk cId="3025463321" sldId="551"/>
            <ac:picMk id="7" creationId="{468F9D56-EAEB-708E-0D48-961F6D71855E}"/>
          </ac:picMkLst>
        </pc:picChg>
        <pc:picChg chg="del">
          <ac:chgData name="Stewart" userId="3647ddd2-6040-41ae-a96d-232c23482af8" providerId="ADAL" clId="{5E2263D1-1D4B-46A3-B6C2-B74B3C6A30C5}" dt="2023-06-20T06:58:17.691" v="474" actId="478"/>
          <ac:picMkLst>
            <pc:docMk/>
            <pc:sldMk cId="3025463321" sldId="551"/>
            <ac:picMk id="48129" creationId="{00000000-0000-0000-0000-000000000000}"/>
          </ac:picMkLst>
        </pc:picChg>
      </pc:sldChg>
      <pc:sldChg chg="delSp modSp add mod">
        <pc:chgData name="Stewart" userId="3647ddd2-6040-41ae-a96d-232c23482af8" providerId="ADAL" clId="{5E2263D1-1D4B-46A3-B6C2-B74B3C6A30C5}" dt="2023-06-20T07:07:07.433" v="637" actId="1076"/>
        <pc:sldMkLst>
          <pc:docMk/>
          <pc:sldMk cId="413743520" sldId="552"/>
        </pc:sldMkLst>
        <pc:spChg chg="mod">
          <ac:chgData name="Stewart" userId="3647ddd2-6040-41ae-a96d-232c23482af8" providerId="ADAL" clId="{5E2263D1-1D4B-46A3-B6C2-B74B3C6A30C5}" dt="2023-06-20T07:07:07.433" v="637" actId="1076"/>
          <ac:spMkLst>
            <pc:docMk/>
            <pc:sldMk cId="413743520" sldId="552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9.877" v="614" actId="1076"/>
          <ac:spMkLst>
            <pc:docMk/>
            <pc:sldMk cId="413743520" sldId="552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4:18.473" v="579" actId="478"/>
          <ac:spMkLst>
            <pc:docMk/>
            <pc:sldMk cId="413743520" sldId="552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6" creationId="{00000000-0000-0000-0000-000000000000}"/>
          </ac:spMkLst>
        </pc:spChg>
      </pc:sldChg>
      <pc:sldChg chg="modSp add mod">
        <pc:chgData name="Stewart" userId="3647ddd2-6040-41ae-a96d-232c23482af8" providerId="ADAL" clId="{5E2263D1-1D4B-46A3-B6C2-B74B3C6A30C5}" dt="2023-06-20T07:06:36.725" v="636" actId="20577"/>
        <pc:sldMkLst>
          <pc:docMk/>
          <pc:sldMk cId="2143683821" sldId="553"/>
        </pc:sldMkLst>
        <pc:spChg chg="mod">
          <ac:chgData name="Stewart" userId="3647ddd2-6040-41ae-a96d-232c23482af8" providerId="ADAL" clId="{5E2263D1-1D4B-46A3-B6C2-B74B3C6A30C5}" dt="2023-06-20T07:06:11.478" v="621" actId="207"/>
          <ac:spMkLst>
            <pc:docMk/>
            <pc:sldMk cId="2143683821" sldId="553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6:05.989" v="618" actId="207"/>
          <ac:spMkLst>
            <pc:docMk/>
            <pc:sldMk cId="2143683821" sldId="553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08.064" v="619" actId="207"/>
          <ac:spMkLst>
            <pc:docMk/>
            <pc:sldMk cId="2143683821" sldId="55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36.725" v="636" actId="20577"/>
          <ac:spMkLst>
            <pc:docMk/>
            <pc:sldMk cId="2143683821" sldId="553"/>
            <ac:spMk id="30" creationId="{00000000-0000-0000-0000-000000000000}"/>
          </ac:spMkLst>
        </pc:spChg>
      </pc:sldChg>
      <pc:sldChg chg="addSp modSp add mod">
        <pc:chgData name="Stewart" userId="3647ddd2-6040-41ae-a96d-232c23482af8" providerId="ADAL" clId="{5E2263D1-1D4B-46A3-B6C2-B74B3C6A30C5}" dt="2023-06-20T07:08:47.309" v="709" actId="1076"/>
        <pc:sldMkLst>
          <pc:docMk/>
          <pc:sldMk cId="2795033088" sldId="554"/>
        </pc:sldMkLst>
        <pc:spChg chg="add mod">
          <ac:chgData name="Stewart" userId="3647ddd2-6040-41ae-a96d-232c23482af8" providerId="ADAL" clId="{5E2263D1-1D4B-46A3-B6C2-B74B3C6A30C5}" dt="2023-06-20T07:08:47.309" v="709" actId="1076"/>
          <ac:spMkLst>
            <pc:docMk/>
            <pc:sldMk cId="2795033088" sldId="554"/>
            <ac:spMk id="2" creationId="{B2C1B6AC-2C76-55DD-99DC-2987FDDD4335}"/>
          </ac:spMkLst>
        </pc:spChg>
        <pc:spChg chg="mod">
          <ac:chgData name="Stewart" userId="3647ddd2-6040-41ae-a96d-232c23482af8" providerId="ADAL" clId="{5E2263D1-1D4B-46A3-B6C2-B74B3C6A30C5}" dt="2023-06-20T07:08:14.627" v="662" actId="207"/>
          <ac:spMkLst>
            <pc:docMk/>
            <pc:sldMk cId="2795033088" sldId="554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7:32.372" v="642" actId="207"/>
          <ac:spMkLst>
            <pc:docMk/>
            <pc:sldMk cId="2795033088" sldId="55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7:29.223" v="641" actId="207"/>
          <ac:spMkLst>
            <pc:docMk/>
            <pc:sldMk cId="2795033088" sldId="55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8:22.644" v="667" actId="1076"/>
          <ac:spMkLst>
            <pc:docMk/>
            <pc:sldMk cId="2795033088" sldId="554"/>
            <ac:spMk id="30" creationId="{00000000-0000-0000-0000-000000000000}"/>
          </ac:spMkLst>
        </pc:spChg>
      </pc:sldChg>
      <pc:sldMasterChg chg="modSp modSldLayout">
        <pc:chgData name="Stewart" userId="3647ddd2-6040-41ae-a96d-232c23482af8" providerId="ADAL" clId="{5E2263D1-1D4B-46A3-B6C2-B74B3C6A30C5}" dt="2023-06-20T06:40:00.765" v="0"/>
        <pc:sldMasterMkLst>
          <pc:docMk/>
          <pc:sldMasterMk cId="3896745248" sldId="2147483648"/>
        </pc:sldMaster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AE5489-99C7-9AEE-D16C-CA4B78593280}"/>
              </a:ext>
            </a:extLst>
          </p:cNvPr>
          <p:cNvSpPr txBox="1"/>
          <p:nvPr/>
        </p:nvSpPr>
        <p:spPr>
          <a:xfrm>
            <a:off x="1127448" y="1556792"/>
            <a:ext cx="99371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Multiplying Matrices </a:t>
            </a:r>
          </a:p>
        </p:txBody>
      </p:sp>
    </p:spTree>
    <p:extLst>
      <p:ext uri="{BB962C8B-B14F-4D97-AF65-F5344CB8AC3E}">
        <p14:creationId xmlns:p14="http://schemas.microsoft.com/office/powerpoint/2010/main" val="66485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371" y="308556"/>
            <a:ext cx="5114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Scalar Multiplication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7039" t="75225" r="36006" b="5737"/>
          <a:stretch/>
        </p:blipFill>
        <p:spPr bwMode="auto">
          <a:xfrm>
            <a:off x="911424" y="1853904"/>
            <a:ext cx="9577064" cy="199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2DD886-D99E-076F-D46F-66B90030AE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808" t="8337" b="19405"/>
          <a:stretch/>
        </p:blipFill>
        <p:spPr>
          <a:xfrm>
            <a:off x="4439816" y="4412062"/>
            <a:ext cx="2542600" cy="18722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F53B72-6DEB-3F76-055F-E316D7E90A6A}"/>
              </a:ext>
            </a:extLst>
          </p:cNvPr>
          <p:cNvSpPr txBox="1"/>
          <p:nvPr/>
        </p:nvSpPr>
        <p:spPr>
          <a:xfrm>
            <a:off x="587471" y="1064349"/>
            <a:ext cx="1548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Find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380766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47528" y="3450348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     0     3    -2</a:t>
            </a:r>
          </a:p>
          <a:p>
            <a:pPr marL="342900" indent="-342900"/>
            <a:r>
              <a:rPr lang="en-GB" sz="2800" dirty="0"/>
              <a:t>2     8     4     3</a:t>
            </a:r>
          </a:p>
          <a:p>
            <a:pPr marL="342900" indent="-342900"/>
            <a:r>
              <a:rPr lang="en-GB" sz="2800" dirty="0"/>
              <a:t>7     -1    0   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1824" y="3522355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5     1    </a:t>
            </a:r>
          </a:p>
          <a:p>
            <a:pPr marL="342900" indent="-342900"/>
            <a:r>
              <a:rPr lang="en-GB" sz="2800" dirty="0"/>
              <a:t>1     7    </a:t>
            </a:r>
          </a:p>
          <a:p>
            <a:pPr marL="342900" indent="-342900"/>
            <a:r>
              <a:rPr lang="en-GB" sz="2800" dirty="0"/>
              <a:t>0     3    </a:t>
            </a:r>
          </a:p>
          <a:p>
            <a:pPr marL="342900" indent="-342900"/>
            <a:r>
              <a:rPr lang="en-GB" sz="2800" dirty="0"/>
              <a:t>8     -3  </a:t>
            </a:r>
          </a:p>
        </p:txBody>
      </p:sp>
      <p:sp>
        <p:nvSpPr>
          <p:cNvPr id="21" name="Left Bracket 20"/>
          <p:cNvSpPr/>
          <p:nvPr/>
        </p:nvSpPr>
        <p:spPr>
          <a:xfrm>
            <a:off x="1703512" y="3522355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Bracket 21"/>
          <p:cNvSpPr/>
          <p:nvPr/>
        </p:nvSpPr>
        <p:spPr>
          <a:xfrm flipH="1">
            <a:off x="3935760" y="3522355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Left Bracket 22"/>
          <p:cNvSpPr/>
          <p:nvPr/>
        </p:nvSpPr>
        <p:spPr>
          <a:xfrm>
            <a:off x="4295800" y="3522355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eft Bracket 23"/>
          <p:cNvSpPr/>
          <p:nvPr/>
        </p:nvSpPr>
        <p:spPr>
          <a:xfrm flipH="1">
            <a:off x="5591944" y="3522355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847528" y="3450347"/>
            <a:ext cx="2160240" cy="432048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511824" y="3522355"/>
            <a:ext cx="432048" cy="1728192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Left Bracket 26"/>
          <p:cNvSpPr/>
          <p:nvPr/>
        </p:nvSpPr>
        <p:spPr>
          <a:xfrm>
            <a:off x="7104112" y="3522355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Left Bracket 27"/>
          <p:cNvSpPr/>
          <p:nvPr/>
        </p:nvSpPr>
        <p:spPr>
          <a:xfrm flipH="1">
            <a:off x="9048328" y="3522355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320136" y="359436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-11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9376" y="1066949"/>
            <a:ext cx="11449272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You start with this row and column, </a:t>
            </a:r>
          </a:p>
          <a:p>
            <a:r>
              <a:rPr lang="en-GB" sz="4000" dirty="0">
                <a:solidFill>
                  <a:schemeClr val="tx1"/>
                </a:solidFill>
              </a:rPr>
              <a:t>and sum the products of each pair.</a:t>
            </a:r>
          </a:p>
          <a:p>
            <a:r>
              <a:rPr lang="en-GB" sz="4000" dirty="0">
                <a:solidFill>
                  <a:schemeClr val="tx1"/>
                </a:solidFill>
              </a:rPr>
              <a:t>(1 x 5) + (0 x 1) + (3 x 0) + (-2 x 8) = -11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56240" y="359436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1044" y="5864370"/>
            <a:ext cx="76415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dirty="0"/>
              <a:t>Now repeat for the next row of the left matrix...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20136" y="4098419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84232" y="4098419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61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20136" y="467448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50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84232" y="4674483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-6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7EDB9-E45A-73A5-83D5-470371DAF5FC}"/>
              </a:ext>
            </a:extLst>
          </p:cNvPr>
          <p:cNvSpPr/>
          <p:nvPr/>
        </p:nvSpPr>
        <p:spPr>
          <a:xfrm>
            <a:off x="7379280" y="3566200"/>
            <a:ext cx="588928" cy="523220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103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63552" y="1611961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     0     3    -2</a:t>
            </a:r>
          </a:p>
          <a:p>
            <a:pPr marL="342900" indent="-342900"/>
            <a:r>
              <a:rPr lang="en-GB" sz="2800" dirty="0"/>
              <a:t>2     8     4     3</a:t>
            </a:r>
          </a:p>
          <a:p>
            <a:pPr marL="342900" indent="-342900"/>
            <a:r>
              <a:rPr lang="en-GB" sz="2800" dirty="0"/>
              <a:t>7     -1    0   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7848" y="1683968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5     1    </a:t>
            </a:r>
          </a:p>
          <a:p>
            <a:pPr marL="342900" indent="-342900"/>
            <a:r>
              <a:rPr lang="en-GB" sz="2800" dirty="0"/>
              <a:t>1     7    </a:t>
            </a:r>
          </a:p>
          <a:p>
            <a:pPr marL="342900" indent="-342900"/>
            <a:r>
              <a:rPr lang="en-GB" sz="2800" dirty="0"/>
              <a:t>0     3    </a:t>
            </a:r>
          </a:p>
          <a:p>
            <a:pPr marL="342900" indent="-342900"/>
            <a:r>
              <a:rPr lang="en-GB" sz="2800" dirty="0"/>
              <a:t>8     -3  </a:t>
            </a:r>
          </a:p>
        </p:txBody>
      </p:sp>
      <p:sp>
        <p:nvSpPr>
          <p:cNvPr id="21" name="Left Bracket 20"/>
          <p:cNvSpPr/>
          <p:nvPr/>
        </p:nvSpPr>
        <p:spPr>
          <a:xfrm>
            <a:off x="1919536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Bracket 21"/>
          <p:cNvSpPr/>
          <p:nvPr/>
        </p:nvSpPr>
        <p:spPr>
          <a:xfrm flipH="1">
            <a:off x="4151784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Left Bracket 22"/>
          <p:cNvSpPr/>
          <p:nvPr/>
        </p:nvSpPr>
        <p:spPr>
          <a:xfrm>
            <a:off x="4511824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eft Bracket 23"/>
          <p:cNvSpPr/>
          <p:nvPr/>
        </p:nvSpPr>
        <p:spPr>
          <a:xfrm flipH="1">
            <a:off x="5807968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2063552" y="2063172"/>
            <a:ext cx="2160240" cy="432048"/>
          </a:xfrm>
          <a:prstGeom prst="rect">
            <a:avLst/>
          </a:pr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7848" y="1683968"/>
            <a:ext cx="432048" cy="1728192"/>
          </a:xfrm>
          <a:prstGeom prst="rect">
            <a:avLst/>
          </a:pr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7320136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Left Bracket 27"/>
          <p:cNvSpPr/>
          <p:nvPr/>
        </p:nvSpPr>
        <p:spPr>
          <a:xfrm flipH="1">
            <a:off x="9264352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536160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-11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31504" y="4150781"/>
            <a:ext cx="820891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(2 x 5) + (8 x 1) + (4 x 0) + (3 x 8) = 42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72264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36160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00256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61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36160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50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00256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-6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7EDB9-E45A-73A5-83D5-470371DAF5FC}"/>
              </a:ext>
            </a:extLst>
          </p:cNvPr>
          <p:cNvSpPr/>
          <p:nvPr/>
        </p:nvSpPr>
        <p:spPr>
          <a:xfrm>
            <a:off x="7608168" y="2260032"/>
            <a:ext cx="588928" cy="523220"/>
          </a:xfrm>
          <a:prstGeom prst="rect">
            <a:avLst/>
          </a:pr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43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63552" y="1611961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     0     3    -2</a:t>
            </a:r>
          </a:p>
          <a:p>
            <a:pPr marL="342900" indent="-342900"/>
            <a:r>
              <a:rPr lang="en-GB" sz="2800" dirty="0"/>
              <a:t>2     8     4     3</a:t>
            </a:r>
          </a:p>
          <a:p>
            <a:pPr marL="342900" indent="-342900"/>
            <a:r>
              <a:rPr lang="en-GB" sz="2800" dirty="0"/>
              <a:t>7     -1    0   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7848" y="1683968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5     1    </a:t>
            </a:r>
          </a:p>
          <a:p>
            <a:pPr marL="342900" indent="-342900"/>
            <a:r>
              <a:rPr lang="en-GB" sz="2800" dirty="0"/>
              <a:t>1     7    </a:t>
            </a:r>
          </a:p>
          <a:p>
            <a:pPr marL="342900" indent="-342900"/>
            <a:r>
              <a:rPr lang="en-GB" sz="2800" dirty="0"/>
              <a:t>0     3    </a:t>
            </a:r>
          </a:p>
          <a:p>
            <a:pPr marL="342900" indent="-342900"/>
            <a:r>
              <a:rPr lang="en-GB" sz="2800" dirty="0"/>
              <a:t>8     -3  </a:t>
            </a:r>
          </a:p>
        </p:txBody>
      </p:sp>
      <p:sp>
        <p:nvSpPr>
          <p:cNvPr id="21" name="Left Bracket 20"/>
          <p:cNvSpPr/>
          <p:nvPr/>
        </p:nvSpPr>
        <p:spPr>
          <a:xfrm>
            <a:off x="1919536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Bracket 21"/>
          <p:cNvSpPr/>
          <p:nvPr/>
        </p:nvSpPr>
        <p:spPr>
          <a:xfrm flipH="1">
            <a:off x="4151784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Left Bracket 22"/>
          <p:cNvSpPr/>
          <p:nvPr/>
        </p:nvSpPr>
        <p:spPr>
          <a:xfrm>
            <a:off x="4511824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eft Bracket 23"/>
          <p:cNvSpPr/>
          <p:nvPr/>
        </p:nvSpPr>
        <p:spPr>
          <a:xfrm flipH="1">
            <a:off x="5807968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2027548" y="2514384"/>
            <a:ext cx="2160240" cy="432048"/>
          </a:xfrm>
          <a:prstGeom prst="rect">
            <a:avLst/>
          </a:prstGeom>
          <a:solidFill>
            <a:srgbClr val="92D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92D05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7848" y="1683968"/>
            <a:ext cx="432048" cy="1728192"/>
          </a:xfrm>
          <a:prstGeom prst="rect">
            <a:avLst/>
          </a:prstGeom>
          <a:solidFill>
            <a:srgbClr val="92D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7320136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Left Bracket 27"/>
          <p:cNvSpPr/>
          <p:nvPr/>
        </p:nvSpPr>
        <p:spPr>
          <a:xfrm flipH="1">
            <a:off x="9264352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536160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-11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31504" y="4150781"/>
            <a:ext cx="820891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(7 x 5) + (-1 x 1) + (0 x 0) + (2 x 8) = 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72264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36160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00256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61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36160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50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00256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-6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7EDB9-E45A-73A5-83D5-470371DAF5FC}"/>
              </a:ext>
            </a:extLst>
          </p:cNvPr>
          <p:cNvSpPr/>
          <p:nvPr/>
        </p:nvSpPr>
        <p:spPr>
          <a:xfrm>
            <a:off x="7581843" y="2836096"/>
            <a:ext cx="588928" cy="523220"/>
          </a:xfrm>
          <a:prstGeom prst="rect">
            <a:avLst/>
          </a:prstGeom>
          <a:solidFill>
            <a:srgbClr val="92D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683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63552" y="1611961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     0     3    -2</a:t>
            </a:r>
          </a:p>
          <a:p>
            <a:pPr marL="342900" indent="-342900"/>
            <a:r>
              <a:rPr lang="en-GB" sz="2800" dirty="0"/>
              <a:t>2     8     4     3</a:t>
            </a:r>
          </a:p>
          <a:p>
            <a:pPr marL="342900" indent="-342900"/>
            <a:r>
              <a:rPr lang="en-GB" sz="2800" dirty="0"/>
              <a:t>7     -1    0    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7848" y="1683968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5     1    </a:t>
            </a:r>
          </a:p>
          <a:p>
            <a:pPr marL="342900" indent="-342900"/>
            <a:r>
              <a:rPr lang="en-GB" sz="2800" dirty="0"/>
              <a:t>1     7    </a:t>
            </a:r>
          </a:p>
          <a:p>
            <a:pPr marL="342900" indent="-342900"/>
            <a:r>
              <a:rPr lang="en-GB" sz="2800" dirty="0"/>
              <a:t>0     3    </a:t>
            </a:r>
          </a:p>
          <a:p>
            <a:pPr marL="342900" indent="-342900"/>
            <a:r>
              <a:rPr lang="en-GB" sz="2800" dirty="0"/>
              <a:t>8     -3  </a:t>
            </a:r>
          </a:p>
        </p:txBody>
      </p:sp>
      <p:sp>
        <p:nvSpPr>
          <p:cNvPr id="21" name="Left Bracket 20"/>
          <p:cNvSpPr/>
          <p:nvPr/>
        </p:nvSpPr>
        <p:spPr>
          <a:xfrm>
            <a:off x="1919536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eft Bracket 21"/>
          <p:cNvSpPr/>
          <p:nvPr/>
        </p:nvSpPr>
        <p:spPr>
          <a:xfrm flipH="1">
            <a:off x="4151784" y="1683968"/>
            <a:ext cx="216024" cy="1296144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Left Bracket 22"/>
          <p:cNvSpPr/>
          <p:nvPr/>
        </p:nvSpPr>
        <p:spPr>
          <a:xfrm>
            <a:off x="4511824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Left Bracket 23"/>
          <p:cNvSpPr/>
          <p:nvPr/>
        </p:nvSpPr>
        <p:spPr>
          <a:xfrm flipH="1">
            <a:off x="5807968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2058164" y="1708606"/>
            <a:ext cx="2160240" cy="432048"/>
          </a:xfrm>
          <a:prstGeom prst="rect">
            <a:avLst/>
          </a:prstGeom>
          <a:solidFill>
            <a:schemeClr val="accent4">
              <a:lumMod val="60000"/>
              <a:lumOff val="4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92D05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16489" y="1745055"/>
            <a:ext cx="432048" cy="1728192"/>
          </a:xfrm>
          <a:prstGeom prst="rect">
            <a:avLst/>
          </a:prstGeom>
          <a:solidFill>
            <a:schemeClr val="accent4">
              <a:lumMod val="60000"/>
              <a:lumOff val="4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7320136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Left Bracket 27"/>
          <p:cNvSpPr/>
          <p:nvPr/>
        </p:nvSpPr>
        <p:spPr>
          <a:xfrm flipH="1">
            <a:off x="9264352" y="1683968"/>
            <a:ext cx="216024" cy="18002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536160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-11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59496" y="4172854"/>
            <a:ext cx="820891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(1 x 1) + (0 x 7) + (3 x 3) + (-2 x -3) = 16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72264" y="17559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GB" sz="2800" dirty="0"/>
              <a:t>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36160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00256" y="22600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61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36160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50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00256" y="283609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GB" sz="2800" dirty="0"/>
              <a:t>-6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7EDB9-E45A-73A5-83D5-470371DAF5FC}"/>
              </a:ext>
            </a:extLst>
          </p:cNvPr>
          <p:cNvSpPr/>
          <p:nvPr/>
        </p:nvSpPr>
        <p:spPr>
          <a:xfrm>
            <a:off x="8465832" y="1796281"/>
            <a:ext cx="588928" cy="523220"/>
          </a:xfrm>
          <a:prstGeom prst="rect">
            <a:avLst/>
          </a:prstGeom>
          <a:solidFill>
            <a:schemeClr val="accent4">
              <a:lumMod val="60000"/>
              <a:lumOff val="4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C1B6AC-2C76-55DD-99DC-2987FDDD4335}"/>
              </a:ext>
            </a:extLst>
          </p:cNvPr>
          <p:cNvSpPr txBox="1"/>
          <p:nvPr/>
        </p:nvSpPr>
        <p:spPr>
          <a:xfrm>
            <a:off x="6168008" y="5498614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……and so on.</a:t>
            </a:r>
          </a:p>
        </p:txBody>
      </p:sp>
    </p:spTree>
    <p:extLst>
      <p:ext uri="{BB962C8B-B14F-4D97-AF65-F5344CB8AC3E}">
        <p14:creationId xmlns:p14="http://schemas.microsoft.com/office/powerpoint/2010/main" val="2795033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1340768"/>
            <a:ext cx="5472608" cy="25922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31704" y="4509120"/>
                <a:ext cx="4176464" cy="15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5400" i="1">
                                    <a:latin typeface="Cambria Math" panose="02040503050406030204" pitchFamily="18" charset="0"/>
                                  </a:rPr>
                                  <m:t>17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509120"/>
                <a:ext cx="4176464" cy="15618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AA6639A-A187-8CF1-C12F-E539AC4EDC99}"/>
              </a:ext>
            </a:extLst>
          </p:cNvPr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32731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15680" y="4489436"/>
                <a:ext cx="5472608" cy="1888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GB" sz="6600" b="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6600" b="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6600" b="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6600" b="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6600" b="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489436"/>
                <a:ext cx="5472608" cy="1888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31A94CF-45E0-8E42-8754-D8AF6506D103}"/>
              </a:ext>
            </a:extLst>
          </p:cNvPr>
          <p:cNvSpPr txBox="1"/>
          <p:nvPr/>
        </p:nvSpPr>
        <p:spPr>
          <a:xfrm>
            <a:off x="479376" y="272552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Matrix Multiplication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6A9BA2-A846-1DFD-F46A-B0FFB74768E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52" y="1155376"/>
            <a:ext cx="6264696" cy="302433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8CC4876-4B28-09F2-D912-5AED1BD7A766}"/>
              </a:ext>
            </a:extLst>
          </p:cNvPr>
          <p:cNvSpPr/>
          <p:nvPr/>
        </p:nvSpPr>
        <p:spPr>
          <a:xfrm>
            <a:off x="3215680" y="1262228"/>
            <a:ext cx="5688632" cy="2526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675EF6-3B01-B27E-49EC-858FE70B63DA}"/>
                  </a:ext>
                </a:extLst>
              </p:cNvPr>
              <p:cNvSpPr txBox="1"/>
              <p:nvPr/>
            </p:nvSpPr>
            <p:spPr>
              <a:xfrm>
                <a:off x="2963652" y="1465100"/>
                <a:ext cx="6092486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kumimoji="0" lang="en-GB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675EF6-3B01-B27E-49EC-858FE70B6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652" y="1465100"/>
                <a:ext cx="6092486" cy="11809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4F7B529-E864-34CF-D0E0-787072B6023B}"/>
                  </a:ext>
                </a:extLst>
              </p:cNvPr>
              <p:cNvSpPr txBox="1"/>
              <p:nvPr/>
            </p:nvSpPr>
            <p:spPr>
              <a:xfrm>
                <a:off x="4824312" y="3057435"/>
                <a:ext cx="247136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5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Find </a:t>
                </a: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4F7B529-E864-34CF-D0E0-787072B60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312" y="3057435"/>
                <a:ext cx="2471367" cy="923330"/>
              </a:xfrm>
              <a:prstGeom prst="rect">
                <a:avLst/>
              </a:prstGeom>
              <a:blipFill>
                <a:blip r:embed="rId5"/>
                <a:stretch>
                  <a:fillRect l="-13054"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4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268760"/>
            <a:ext cx="7416824" cy="24991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631504" y="4077072"/>
                <a:ext cx="856895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     →   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      →  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            →  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4077072"/>
                <a:ext cx="8568952" cy="23083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6AF774D-0A42-3F30-93E7-3A24B0218028}"/>
              </a:ext>
            </a:extLst>
          </p:cNvPr>
          <p:cNvSpPr txBox="1"/>
          <p:nvPr/>
        </p:nvSpPr>
        <p:spPr>
          <a:xfrm>
            <a:off x="384208" y="332656"/>
            <a:ext cx="7800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Harder Multiplication Questions</a:t>
            </a:r>
          </a:p>
        </p:txBody>
      </p:sp>
    </p:spTree>
    <p:extLst>
      <p:ext uri="{BB962C8B-B14F-4D97-AF65-F5344CB8AC3E}">
        <p14:creationId xmlns:p14="http://schemas.microsoft.com/office/powerpoint/2010/main" val="300967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69"/>
          <a:stretch/>
        </p:blipFill>
        <p:spPr bwMode="auto">
          <a:xfrm>
            <a:off x="650753" y="543534"/>
            <a:ext cx="10585176" cy="127137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52895" y="2374127"/>
                <a:ext cx="4824536" cy="1613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GB" sz="44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4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4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95" y="2374127"/>
                <a:ext cx="4824536" cy="16137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804D2D-DE19-A430-FBF4-2D92CBA25D8F}"/>
                  </a:ext>
                </a:extLst>
              </p:cNvPr>
              <p:cNvSpPr txBox="1"/>
              <p:nvPr/>
            </p:nvSpPr>
            <p:spPr>
              <a:xfrm>
                <a:off x="5879976" y="2852936"/>
                <a:ext cx="2808312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 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804D2D-DE19-A430-FBF4-2D92CBA25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852936"/>
                <a:ext cx="2808312" cy="21236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F057E8-7CDC-774F-8F48-AA3D4A9924E1}"/>
                  </a:ext>
                </a:extLst>
              </p:cNvPr>
              <p:cNvSpPr txBox="1"/>
              <p:nvPr/>
            </p:nvSpPr>
            <p:spPr>
              <a:xfrm>
                <a:off x="1019678" y="4411742"/>
                <a:ext cx="399771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F057E8-7CDC-774F-8F48-AA3D4A992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78" y="4411742"/>
                <a:ext cx="399771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A50E94-0861-D6C0-94E9-1CB8707EA078}"/>
                  </a:ext>
                </a:extLst>
              </p:cNvPr>
              <p:cNvSpPr txBox="1"/>
              <p:nvPr/>
            </p:nvSpPr>
            <p:spPr>
              <a:xfrm>
                <a:off x="558682" y="5377956"/>
                <a:ext cx="491970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−12=0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A50E94-0861-D6C0-94E9-1CB8707EA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82" y="5377956"/>
                <a:ext cx="491970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6B5D6F-8164-3DA7-6838-7CA9E08DB0A2}"/>
                  </a:ext>
                </a:extLst>
              </p:cNvPr>
              <p:cNvSpPr txBox="1"/>
              <p:nvPr/>
            </p:nvSpPr>
            <p:spPr>
              <a:xfrm>
                <a:off x="8760295" y="2827566"/>
                <a:ext cx="2880320" cy="21080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=−2.5 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=−0.5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B6B5D6F-8164-3DA7-6838-7CA9E08DB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5" y="2827566"/>
                <a:ext cx="2880320" cy="21080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9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6" grpId="0"/>
      <p:bldP spid="11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B7E989-3C23-3674-5B08-C139ADD43A7C}"/>
                  </a:ext>
                </a:extLst>
              </p:cNvPr>
              <p:cNvSpPr txBox="1"/>
              <p:nvPr/>
            </p:nvSpPr>
            <p:spPr>
              <a:xfrm>
                <a:off x="7032104" y="5949280"/>
                <a:ext cx="40324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B7E989-3C23-3674-5B08-C139ADD43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949280"/>
                <a:ext cx="403244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5B0BDDB-235D-F71A-F3F7-F3A6559CC0D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37"/>
          <a:stretch/>
        </p:blipFill>
        <p:spPr bwMode="auto">
          <a:xfrm>
            <a:off x="695400" y="479142"/>
            <a:ext cx="10081120" cy="903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95311A-B963-22F6-1776-A3B36AD0C8D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7" r="55000" b="51291"/>
          <a:stretch/>
        </p:blipFill>
        <p:spPr bwMode="auto">
          <a:xfrm>
            <a:off x="3071664" y="1196752"/>
            <a:ext cx="5040560" cy="165618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37CA5E-234A-48EF-3DCA-E94808BD703D}"/>
                  </a:ext>
                </a:extLst>
              </p:cNvPr>
              <p:cNvSpPr txBox="1"/>
              <p:nvPr/>
            </p:nvSpPr>
            <p:spPr>
              <a:xfrm>
                <a:off x="297193" y="3290127"/>
                <a:ext cx="374441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37CA5E-234A-48EF-3DCA-E94808BD7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93" y="3290127"/>
                <a:ext cx="3744416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810295-AEAE-E340-B1AE-DE9601FC0CA5}"/>
                  </a:ext>
                </a:extLst>
              </p:cNvPr>
              <p:cNvSpPr txBox="1"/>
              <p:nvPr/>
            </p:nvSpPr>
            <p:spPr>
              <a:xfrm>
                <a:off x="462412" y="4711623"/>
                <a:ext cx="266429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</m:oMath>
                  </m:oMathPara>
                </a14:m>
                <a:b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810295-AEAE-E340-B1AE-DE9601FC0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12" y="4711623"/>
                <a:ext cx="2664296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9B1312-1E6E-4567-4FF8-FEF43C473377}"/>
                  </a:ext>
                </a:extLst>
              </p:cNvPr>
              <p:cNvSpPr txBox="1"/>
              <p:nvPr/>
            </p:nvSpPr>
            <p:spPr>
              <a:xfrm>
                <a:off x="7392144" y="3154718"/>
                <a:ext cx="3480068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sSup>
                        <m:sSup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</m:e>
                        <m:sup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E9B1312-1E6E-4567-4FF8-FEF43C473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154718"/>
                <a:ext cx="3480068" cy="595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6D36E8-01F3-1DE5-D7CE-5E6B0EEAC8BF}"/>
                  </a:ext>
                </a:extLst>
              </p:cNvPr>
              <p:cNvSpPr txBox="1"/>
              <p:nvPr/>
            </p:nvSpPr>
            <p:spPr>
              <a:xfrm>
                <a:off x="469928" y="5445224"/>
                <a:ext cx="607235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)+</m:t>
                      </m:r>
                      <m:d>
                        <m:d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</m:e>
                      </m:d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br>
                  <a:rPr kumimoji="0" lang="en-GB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6D36E8-01F3-1DE5-D7CE-5E6B0EEAC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28" y="5445224"/>
                <a:ext cx="6072356" cy="6463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90AD4B-6BF1-ACF8-F385-75933A54796C}"/>
                  </a:ext>
                </a:extLst>
              </p:cNvPr>
              <p:cNvSpPr txBox="1"/>
              <p:nvPr/>
            </p:nvSpPr>
            <p:spPr>
              <a:xfrm>
                <a:off x="6888088" y="4005065"/>
                <a:ext cx="41044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e>
                      </m:d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90AD4B-6BF1-ACF8-F385-75933A547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005065"/>
                <a:ext cx="410445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02AC63B-DE7A-32EC-5C57-DCF4ECAEFA60}"/>
                  </a:ext>
                </a:extLst>
              </p:cNvPr>
              <p:cNvSpPr txBox="1"/>
              <p:nvPr/>
            </p:nvSpPr>
            <p:spPr>
              <a:xfrm>
                <a:off x="7108993" y="4844255"/>
                <a:ext cx="3912601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𝒐𝒓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02AC63B-DE7A-32EC-5C57-DCF4ECAEF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993" y="4844255"/>
                <a:ext cx="3912601" cy="10275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92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91344" y="260648"/>
            <a:ext cx="119074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 matrix (plural: matrices) is </a:t>
            </a:r>
          </a:p>
          <a:p>
            <a:pPr algn="ctr"/>
            <a:r>
              <a:rPr lang="en-GB" sz="4400" b="1" dirty="0"/>
              <a:t>simply an ‘array’ of numbers</a:t>
            </a:r>
            <a:r>
              <a:rPr lang="en-GB" sz="4400" dirty="0"/>
              <a:t>, e.g.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1940" y="2028039"/>
            <a:ext cx="574811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98ACDE-3680-5F0A-3692-9C7ECFB75700}"/>
              </a:ext>
            </a:extLst>
          </p:cNvPr>
          <p:cNvSpPr txBox="1"/>
          <p:nvPr/>
        </p:nvSpPr>
        <p:spPr>
          <a:xfrm>
            <a:off x="623391" y="494116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On a simple level, a matrix is simply a way to organise values into rows and columns.</a:t>
            </a:r>
          </a:p>
        </p:txBody>
      </p:sp>
    </p:spTree>
    <p:extLst>
      <p:ext uri="{BB962C8B-B14F-4D97-AF65-F5344CB8AC3E}">
        <p14:creationId xmlns:p14="http://schemas.microsoft.com/office/powerpoint/2010/main" val="42761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512815" y="332656"/>
            <a:ext cx="111663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Matrices is useful as </a:t>
            </a:r>
          </a:p>
          <a:p>
            <a:pPr algn="ctr"/>
            <a:r>
              <a:rPr lang="en-GB" sz="7200" b="1" dirty="0"/>
              <a:t>a way to transform points</a:t>
            </a:r>
            <a:r>
              <a:rPr lang="en-GB" sz="72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3351" y="3140968"/>
            <a:ext cx="11665296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Matrices are useful in 3D graphics, 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as matrices can be used to carry out rotations/enlargements. </a:t>
            </a:r>
          </a:p>
        </p:txBody>
      </p:sp>
    </p:spTree>
    <p:extLst>
      <p:ext uri="{BB962C8B-B14F-4D97-AF65-F5344CB8AC3E}">
        <p14:creationId xmlns:p14="http://schemas.microsoft.com/office/powerpoint/2010/main" val="207545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090" y="260648"/>
            <a:ext cx="570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Dimensions of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090" y="1078623"/>
            <a:ext cx="10153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The dimension of a matrix is its size, in terms of </a:t>
            </a:r>
          </a:p>
          <a:p>
            <a:r>
              <a:rPr lang="en-GB" sz="4000" dirty="0"/>
              <a:t>its number of rows and columns.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8389" y="2585860"/>
            <a:ext cx="2624684" cy="118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644029" y="2818929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</a:t>
            </a:r>
            <a:r>
              <a:rPr lang="en-GB" sz="3600" dirty="0">
                <a:sym typeface="Symbol"/>
              </a:rPr>
              <a:t>by</a:t>
            </a:r>
            <a:r>
              <a:rPr lang="en-GB" sz="3600" dirty="0"/>
              <a:t> 3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0625" y="3874884"/>
            <a:ext cx="1209888" cy="15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788045" y="422349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 </a:t>
            </a:r>
            <a:r>
              <a:rPr lang="en-GB" sz="3600" dirty="0">
                <a:sym typeface="Symbol"/>
              </a:rPr>
              <a:t>by</a:t>
            </a:r>
            <a:r>
              <a:rPr lang="en-GB" sz="3600" dirty="0"/>
              <a:t> 1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5138" y="5779377"/>
            <a:ext cx="2120862" cy="55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716037" y="567495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 </a:t>
            </a:r>
            <a:r>
              <a:rPr lang="en-GB" sz="3600" dirty="0">
                <a:sym typeface="Symbol"/>
              </a:rPr>
              <a:t>by</a:t>
            </a:r>
            <a:r>
              <a:rPr lang="en-GB" sz="3600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25283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9376" y="299265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Notation/Names for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84" y="1307142"/>
            <a:ext cx="9433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 matrix can have square or curvy brackets.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7579" y="2827377"/>
            <a:ext cx="3216153" cy="119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4552" y="2827377"/>
            <a:ext cx="3134528" cy="148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1954632" y="4648508"/>
            <a:ext cx="1834024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Matrix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99856" y="4940895"/>
            <a:ext cx="288032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Column Vector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72291" y="4286111"/>
            <a:ext cx="244827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Row Vector</a:t>
            </a: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3554" y="2510943"/>
            <a:ext cx="1255084" cy="213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3719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9376" y="380564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Variables for Matrices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84" y="1340768"/>
            <a:ext cx="9145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If we wish a variable to represent a matrix, we use bold, capital letters.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83832" y="4319784"/>
                <a:ext cx="3168352" cy="204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/>
                        </a:rPr>
                        <m:t>𝑨</m:t>
                      </m:r>
                      <m:r>
                        <a:rPr lang="en-GB" sz="4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i="1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en-GB" sz="4800" i="1" dirty="0">
                    <a:latin typeface="Cambria Math"/>
                  </a:rPr>
                </a:br>
                <a:endParaRPr lang="en-GB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4319784"/>
                <a:ext cx="3168352" cy="20457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97236-B619-249D-936D-446E6FAC3D7D}"/>
                  </a:ext>
                </a:extLst>
              </p:cNvPr>
              <p:cNvSpPr txBox="1"/>
              <p:nvPr/>
            </p:nvSpPr>
            <p:spPr>
              <a:xfrm>
                <a:off x="3047432" y="3068129"/>
                <a:ext cx="6097136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𝑪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𝑷</m:t>
                          </m:r>
                        </m:e>
                        <m:sup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𝑻𝑷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97236-B619-249D-936D-446E6FAC3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432" y="3068129"/>
                <a:ext cx="6097136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002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682152" y="332656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Adding/Subtracting Matrices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5400" y="1271372"/>
            <a:ext cx="1116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Simply add/subtract the corresponding elements of each matrix. They must be of the same dimension.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t="5674" r="28016" b="59510"/>
          <a:stretch/>
        </p:blipFill>
        <p:spPr bwMode="auto">
          <a:xfrm>
            <a:off x="407368" y="3507106"/>
            <a:ext cx="7816275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81A719-B1F4-0BBD-900B-8244FB31C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71" t="2679" b="57571"/>
          <a:stretch/>
        </p:blipFill>
        <p:spPr>
          <a:xfrm>
            <a:off x="8472264" y="3284984"/>
            <a:ext cx="3182184" cy="180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3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DFF036-A3BC-8F85-4E77-AF83B1C00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2" t="48107" r="33333"/>
          <a:stretch/>
        </p:blipFill>
        <p:spPr>
          <a:xfrm>
            <a:off x="429847" y="2060848"/>
            <a:ext cx="7538219" cy="2520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8F9D56-EAEB-708E-0D48-961F6D718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68" t="48107" r="3785"/>
          <a:stretch/>
        </p:blipFill>
        <p:spPr>
          <a:xfrm>
            <a:off x="8184232" y="1988840"/>
            <a:ext cx="3635035" cy="25552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9C289C-B579-66E2-C4B2-9D0BAB624C99}"/>
              </a:ext>
            </a:extLst>
          </p:cNvPr>
          <p:cNvSpPr txBox="1"/>
          <p:nvPr/>
        </p:nvSpPr>
        <p:spPr>
          <a:xfrm>
            <a:off x="682152" y="332656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Adding/Subtracting Matrices</a:t>
            </a:r>
          </a:p>
        </p:txBody>
      </p:sp>
    </p:spTree>
    <p:extLst>
      <p:ext uri="{BB962C8B-B14F-4D97-AF65-F5344CB8AC3E}">
        <p14:creationId xmlns:p14="http://schemas.microsoft.com/office/powerpoint/2010/main" val="302546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371" y="308556"/>
            <a:ext cx="5114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Scalar Multiplication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7471" y="1064349"/>
            <a:ext cx="10803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 scalar is a number which can ‘scale’ the elements inside a matrix/vector.</a:t>
            </a: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8467" r="48037" b="69526"/>
          <a:stretch/>
        </p:blipFill>
        <p:spPr bwMode="auto">
          <a:xfrm>
            <a:off x="731487" y="3143581"/>
            <a:ext cx="5364513" cy="233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9D675BC-E46E-E0F7-C78D-ECABEE258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51312" r="8918" b="69526"/>
          <a:stretch/>
        </p:blipFill>
        <p:spPr bwMode="auto">
          <a:xfrm>
            <a:off x="6240016" y="3143581"/>
            <a:ext cx="4904928" cy="233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918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23015</TotalTime>
  <Words>609</Words>
  <Application>Microsoft Office PowerPoint</Application>
  <PresentationFormat>Widescreen</PresentationFormat>
  <Paragraphs>118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</cp:lastModifiedBy>
  <cp:revision>684</cp:revision>
  <dcterms:created xsi:type="dcterms:W3CDTF">2013-02-28T07:36:55Z</dcterms:created>
  <dcterms:modified xsi:type="dcterms:W3CDTF">2023-06-20T08:38:18Z</dcterms:modified>
</cp:coreProperties>
</file>