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02" r:id="rId2"/>
    <p:sldId id="504" r:id="rId3"/>
    <p:sldId id="509" r:id="rId4"/>
    <p:sldId id="505" r:id="rId5"/>
    <p:sldId id="508" r:id="rId6"/>
    <p:sldId id="487" r:id="rId7"/>
    <p:sldId id="498" r:id="rId8"/>
    <p:sldId id="510" r:id="rId9"/>
    <p:sldId id="506" r:id="rId10"/>
    <p:sldId id="503" r:id="rId11"/>
    <p:sldId id="50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531DCF-8F7A-4619-9298-1CE45195C066}" v="110" dt="2024-05-13T04:17:00.5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C531DCF-8F7A-4619-9298-1CE45195C066}"/>
    <pc:docChg chg="undo custSel addSld delSld modSld sldOrd modMainMaster modNotesMaster">
      <pc:chgData name="Stewart Gale" userId="3647ddd2-6040-41ae-a96d-232c23482af8" providerId="ADAL" clId="{CC531DCF-8F7A-4619-9298-1CE45195C066}" dt="2024-05-13T04:18:07.033" v="599" actId="1076"/>
      <pc:docMkLst>
        <pc:docMk/>
      </pc:docMkLst>
      <pc:sldChg chg="addSp delSp modSp mod modAnim">
        <pc:chgData name="Stewart Gale" userId="3647ddd2-6040-41ae-a96d-232c23482af8" providerId="ADAL" clId="{CC531DCF-8F7A-4619-9298-1CE45195C066}" dt="2023-08-31T05:44:04.169" v="272"/>
        <pc:sldMkLst>
          <pc:docMk/>
          <pc:sldMk cId="4147777024" sldId="487"/>
        </pc:sldMkLst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4147777024" sldId="487"/>
            <ac:spMk id="3" creationId="{00000000-0000-0000-0000-000000000000}"/>
          </ac:spMkLst>
        </pc:spChg>
        <pc:spChg chg="add mod">
          <ac:chgData name="Stewart Gale" userId="3647ddd2-6040-41ae-a96d-232c23482af8" providerId="ADAL" clId="{CC531DCF-8F7A-4619-9298-1CE45195C066}" dt="2023-08-31T05:43:47.797" v="267" actId="1076"/>
          <ac:spMkLst>
            <pc:docMk/>
            <pc:sldMk cId="4147777024" sldId="487"/>
            <ac:spMk id="7" creationId="{127B4A68-D367-2424-8F87-F739D6050731}"/>
          </ac:spMkLst>
        </pc:spChg>
        <pc:spChg chg="add mod">
          <ac:chgData name="Stewart Gale" userId="3647ddd2-6040-41ae-a96d-232c23482af8" providerId="ADAL" clId="{CC531DCF-8F7A-4619-9298-1CE45195C066}" dt="2023-08-31T05:43:47.797" v="267" actId="1076"/>
          <ac:spMkLst>
            <pc:docMk/>
            <pc:sldMk cId="4147777024" sldId="487"/>
            <ac:spMk id="9" creationId="{F40D6D5D-E56B-D413-8C08-E5518931D494}"/>
          </ac:spMkLst>
        </pc:spChg>
        <pc:spChg chg="add mod">
          <ac:chgData name="Stewart Gale" userId="3647ddd2-6040-41ae-a96d-232c23482af8" providerId="ADAL" clId="{CC531DCF-8F7A-4619-9298-1CE45195C066}" dt="2023-08-31T05:43:47.797" v="267" actId="1076"/>
          <ac:spMkLst>
            <pc:docMk/>
            <pc:sldMk cId="4147777024" sldId="487"/>
            <ac:spMk id="11" creationId="{2B6FF8B2-F9B8-8863-86D2-DA11198018FD}"/>
          </ac:spMkLst>
        </pc:spChg>
        <pc:spChg chg="mod">
          <ac:chgData name="Stewart Gale" userId="3647ddd2-6040-41ae-a96d-232c23482af8" providerId="ADAL" clId="{CC531DCF-8F7A-4619-9298-1CE45195C066}" dt="2023-08-31T05:43:47.797" v="267" actId="1076"/>
          <ac:spMkLst>
            <pc:docMk/>
            <pc:sldMk cId="4147777024" sldId="487"/>
            <ac:spMk id="13" creationId="{00000000-0000-0000-0000-000000000000}"/>
          </ac:spMkLst>
        </pc:spChg>
        <pc:grpChg chg="del mod">
          <ac:chgData name="Stewart Gale" userId="3647ddd2-6040-41ae-a96d-232c23482af8" providerId="ADAL" clId="{CC531DCF-8F7A-4619-9298-1CE45195C066}" dt="2023-08-31T05:42:21.403" v="233" actId="478"/>
          <ac:grpSpMkLst>
            <pc:docMk/>
            <pc:sldMk cId="4147777024" sldId="48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C531DCF-8F7A-4619-9298-1CE45195C066}" dt="2023-08-31T05:43:56.824" v="270" actId="1076"/>
          <ac:picMkLst>
            <pc:docMk/>
            <pc:sldMk cId="4147777024" sldId="487"/>
            <ac:picMk id="6" creationId="{00000000-0000-0000-0000-000000000000}"/>
          </ac:picMkLst>
        </pc:pic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4147777024" sldId="487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CC531DCF-8F7A-4619-9298-1CE45195C066}" dt="2023-08-31T07:45:41.637" v="390" actId="122"/>
        <pc:sldMkLst>
          <pc:docMk/>
          <pc:sldMk cId="1128977135" sldId="498"/>
        </pc:sldMkLst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1128977135" sldId="498"/>
            <ac:spMk id="3" creationId="{4B3B5B3A-C552-47AD-BB7F-0AAD32395717}"/>
          </ac:spMkLst>
        </pc:spChg>
        <pc:spChg chg="mod">
          <ac:chgData name="Stewart Gale" userId="3647ddd2-6040-41ae-a96d-232c23482af8" providerId="ADAL" clId="{CC531DCF-8F7A-4619-9298-1CE45195C066}" dt="2023-08-31T07:45:33.599" v="386" actId="14100"/>
          <ac:spMkLst>
            <pc:docMk/>
            <pc:sldMk cId="1128977135" sldId="498"/>
            <ac:spMk id="5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44:33.379" v="283" actId="1076"/>
          <ac:spMkLst>
            <pc:docMk/>
            <pc:sldMk cId="1128977135" sldId="498"/>
            <ac:spMk id="6" creationId="{ED6B1F82-1AC2-4060-823F-C0810A16C2BA}"/>
          </ac:spMkLst>
        </pc:spChg>
        <pc:spChg chg="mod">
          <ac:chgData name="Stewart Gale" userId="3647ddd2-6040-41ae-a96d-232c23482af8" providerId="ADAL" clId="{CC531DCF-8F7A-4619-9298-1CE45195C066}" dt="2023-08-31T07:41:49.938" v="338" actId="113"/>
          <ac:spMkLst>
            <pc:docMk/>
            <pc:sldMk cId="1128977135" sldId="498"/>
            <ac:spMk id="7" creationId="{134D66EC-3C8F-4B05-927C-AB505C77B0A9}"/>
          </ac:spMkLst>
        </pc:spChg>
        <pc:spChg chg="mod">
          <ac:chgData name="Stewart Gale" userId="3647ddd2-6040-41ae-a96d-232c23482af8" providerId="ADAL" clId="{CC531DCF-8F7A-4619-9298-1CE45195C066}" dt="2023-08-31T07:45:41.637" v="390" actId="122"/>
          <ac:spMkLst>
            <pc:docMk/>
            <pc:sldMk cId="1128977135" sldId="498"/>
            <ac:spMk id="9" creationId="{00000000-0000-0000-0000-000000000000}"/>
          </ac:spMkLst>
        </pc:spChg>
        <pc:spChg chg="add mod">
          <ac:chgData name="Stewart Gale" userId="3647ddd2-6040-41ae-a96d-232c23482af8" providerId="ADAL" clId="{CC531DCF-8F7A-4619-9298-1CE45195C066}" dt="2023-08-31T07:41:57.219" v="340" actId="14100"/>
          <ac:spMkLst>
            <pc:docMk/>
            <pc:sldMk cId="1128977135" sldId="498"/>
            <ac:spMk id="10" creationId="{2F4F4E04-59AE-3BB8-FE16-A67D4EBA6E97}"/>
          </ac:spMkLst>
        </pc:spChg>
        <pc:spChg chg="mod">
          <ac:chgData name="Stewart Gale" userId="3647ddd2-6040-41ae-a96d-232c23482af8" providerId="ADAL" clId="{CC531DCF-8F7A-4619-9298-1CE45195C066}" dt="2023-08-31T07:42:06.366" v="344" actId="1076"/>
          <ac:spMkLst>
            <pc:docMk/>
            <pc:sldMk cId="1128977135" sldId="498"/>
            <ac:spMk id="12" creationId="{00000000-0000-0000-0000-000000000000}"/>
          </ac:spMkLst>
        </pc:spChg>
        <pc:grpChg chg="del mod">
          <ac:chgData name="Stewart Gale" userId="3647ddd2-6040-41ae-a96d-232c23482af8" providerId="ADAL" clId="{CC531DCF-8F7A-4619-9298-1CE45195C066}" dt="2023-08-31T05:44:09.235" v="273" actId="478"/>
          <ac:grpSpMkLst>
            <pc:docMk/>
            <pc:sldMk cId="1128977135" sldId="498"/>
            <ac:grpSpMk id="2" creationId="{EB289278-A1DD-4636-AA20-8FB90A7CDE82}"/>
          </ac:grpSpMkLst>
        </pc:grp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1128977135" sldId="498"/>
            <ac:cxnSpMk id="4" creationId="{BD8BEC9A-87E1-465D-923E-261FB4B72D12}"/>
          </ac:cxnSpMkLst>
        </pc:cxnChg>
      </pc:sldChg>
      <pc:sldChg chg="delSp modSp mod">
        <pc:chgData name="Stewart Gale" userId="3647ddd2-6040-41ae-a96d-232c23482af8" providerId="ADAL" clId="{CC531DCF-8F7A-4619-9298-1CE45195C066}" dt="2024-03-22T07:38:29.310" v="537" actId="20577"/>
        <pc:sldMkLst>
          <pc:docMk/>
          <pc:sldMk cId="1374702516" sldId="502"/>
        </pc:sldMkLst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1374702516" sldId="502"/>
            <ac:spMk id="3" creationId="{1DCD659B-9B0F-4736-B272-47379BEFFD3A}"/>
          </ac:spMkLst>
        </pc:spChg>
        <pc:spChg chg="mod">
          <ac:chgData name="Stewart Gale" userId="3647ddd2-6040-41ae-a96d-232c23482af8" providerId="ADAL" clId="{CC531DCF-8F7A-4619-9298-1CE45195C066}" dt="2024-03-22T07:38:29.310" v="537" actId="20577"/>
          <ac:spMkLst>
            <pc:docMk/>
            <pc:sldMk cId="1374702516" sldId="502"/>
            <ac:spMk id="5" creationId="{00000000-0000-0000-0000-000000000000}"/>
          </ac:spMkLst>
        </pc:spChg>
        <pc:grpChg chg="del mod">
          <ac:chgData name="Stewart Gale" userId="3647ddd2-6040-41ae-a96d-232c23482af8" providerId="ADAL" clId="{CC531DCF-8F7A-4619-9298-1CE45195C066}" dt="2023-08-31T05:28:12.026" v="4" actId="478"/>
          <ac:grpSpMkLst>
            <pc:docMk/>
            <pc:sldMk cId="1374702516" sldId="50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1374702516" sldId="502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CC531DCF-8F7A-4619-9298-1CE45195C066}" dt="2023-08-31T11:43:43.390" v="536" actId="1036"/>
        <pc:sldMkLst>
          <pc:docMk/>
          <pc:sldMk cId="4072717351" sldId="503"/>
        </pc:sldMkLst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4072717351" sldId="503"/>
            <ac:spMk id="3" creationId="{601EA435-CB2A-423B-873E-1F5E23998CE1}"/>
          </ac:spMkLst>
        </pc:spChg>
        <pc:spChg chg="add mod">
          <ac:chgData name="Stewart Gale" userId="3647ddd2-6040-41ae-a96d-232c23482af8" providerId="ADAL" clId="{CC531DCF-8F7A-4619-9298-1CE45195C066}" dt="2023-08-31T11:40:05.515" v="482" actId="1076"/>
          <ac:spMkLst>
            <pc:docMk/>
            <pc:sldMk cId="4072717351" sldId="503"/>
            <ac:spMk id="9" creationId="{CA720318-12EE-BF52-08C6-7131584DB208}"/>
          </ac:spMkLst>
        </pc:spChg>
        <pc:grpChg chg="del mod">
          <ac:chgData name="Stewart Gale" userId="3647ddd2-6040-41ae-a96d-232c23482af8" providerId="ADAL" clId="{CC531DCF-8F7A-4619-9298-1CE45195C066}" dt="2023-08-31T07:45:10.877" v="382" actId="478"/>
          <ac:grpSpMkLst>
            <pc:docMk/>
            <pc:sldMk cId="4072717351" sldId="503"/>
            <ac:grpSpMk id="2" creationId="{CD424B93-1237-47B1-9E55-4C7B17461E8D}"/>
          </ac:grpSpMkLst>
        </pc:grpChg>
        <pc:picChg chg="mod">
          <ac:chgData name="Stewart Gale" userId="3647ddd2-6040-41ae-a96d-232c23482af8" providerId="ADAL" clId="{CC531DCF-8F7A-4619-9298-1CE45195C066}" dt="2023-08-31T11:38:37.708" v="451" actId="14100"/>
          <ac:picMkLst>
            <pc:docMk/>
            <pc:sldMk cId="4072717351" sldId="503"/>
            <ac:picMk id="5" creationId="{60056A91-2F19-4299-B423-7A12569709A4}"/>
          </ac:picMkLst>
        </pc:picChg>
        <pc:picChg chg="mod modCrop">
          <ac:chgData name="Stewart Gale" userId="3647ddd2-6040-41ae-a96d-232c23482af8" providerId="ADAL" clId="{CC531DCF-8F7A-4619-9298-1CE45195C066}" dt="2023-08-31T11:40:24.685" v="488" actId="1076"/>
          <ac:picMkLst>
            <pc:docMk/>
            <pc:sldMk cId="4072717351" sldId="503"/>
            <ac:picMk id="6" creationId="{8BCF68B4-6E7C-4481-9427-945EC6D2B239}"/>
          </ac:picMkLst>
        </pc:picChg>
        <pc:picChg chg="add mod modCrop">
          <ac:chgData name="Stewart Gale" userId="3647ddd2-6040-41ae-a96d-232c23482af8" providerId="ADAL" clId="{CC531DCF-8F7A-4619-9298-1CE45195C066}" dt="2023-08-31T11:43:41.037" v="535" actId="1036"/>
          <ac:picMkLst>
            <pc:docMk/>
            <pc:sldMk cId="4072717351" sldId="503"/>
            <ac:picMk id="7" creationId="{2AED65F1-FEF9-3F06-0CA0-602854A6FFCD}"/>
          </ac:picMkLst>
        </pc:picChg>
        <pc:picChg chg="add mod modCrop">
          <ac:chgData name="Stewart Gale" userId="3647ddd2-6040-41ae-a96d-232c23482af8" providerId="ADAL" clId="{CC531DCF-8F7A-4619-9298-1CE45195C066}" dt="2023-08-31T11:43:43.390" v="536" actId="1036"/>
          <ac:picMkLst>
            <pc:docMk/>
            <pc:sldMk cId="4072717351" sldId="503"/>
            <ac:picMk id="8" creationId="{0BE46E03-FFE3-8C3F-E7A9-A879D93CB907}"/>
          </ac:picMkLst>
        </pc:pic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4072717351" sldId="503"/>
            <ac:cxnSpMk id="4" creationId="{2D285862-94FC-4225-87A5-03A0E5E31E71}"/>
          </ac:cxnSpMkLst>
        </pc:cxnChg>
      </pc:sldChg>
      <pc:sldChg chg="delSp modSp mod">
        <pc:chgData name="Stewart Gale" userId="3647ddd2-6040-41ae-a96d-232c23482af8" providerId="ADAL" clId="{CC531DCF-8F7A-4619-9298-1CE45195C066}" dt="2023-08-31T05:30:46.944" v="51" actId="1076"/>
        <pc:sldMkLst>
          <pc:docMk/>
          <pc:sldMk cId="616223131" sldId="504"/>
        </pc:sldMkLst>
        <pc:spChg chg="mod">
          <ac:chgData name="Stewart Gale" userId="3647ddd2-6040-41ae-a96d-232c23482af8" providerId="ADAL" clId="{CC531DCF-8F7A-4619-9298-1CE45195C066}" dt="2023-08-31T05:30:46.944" v="51" actId="1076"/>
          <ac:spMkLst>
            <pc:docMk/>
            <pc:sldMk cId="616223131" sldId="504"/>
            <ac:spMk id="3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616223131" sldId="504"/>
            <ac:spMk id="5" creationId="{1DCD659B-9B0F-4736-B272-47379BEFFD3A}"/>
          </ac:spMkLst>
        </pc:spChg>
        <pc:spChg chg="mod">
          <ac:chgData name="Stewart Gale" userId="3647ddd2-6040-41ae-a96d-232c23482af8" providerId="ADAL" clId="{CC531DCF-8F7A-4619-9298-1CE45195C066}" dt="2023-08-31T05:30:43.339" v="50" actId="1076"/>
          <ac:spMkLst>
            <pc:docMk/>
            <pc:sldMk cId="616223131" sldId="504"/>
            <ac:spMk id="7" creationId="{00000000-0000-0000-0000-000000000000}"/>
          </ac:spMkLst>
        </pc:spChg>
        <pc:grpChg chg="del mod">
          <ac:chgData name="Stewart Gale" userId="3647ddd2-6040-41ae-a96d-232c23482af8" providerId="ADAL" clId="{CC531DCF-8F7A-4619-9298-1CE45195C066}" dt="2023-08-31T05:28:42.332" v="17" actId="478"/>
          <ac:grpSpMkLst>
            <pc:docMk/>
            <pc:sldMk cId="616223131" sldId="504"/>
            <ac:grpSpMk id="4" creationId="{9DE21266-E977-4E7F-8B7E-66942F8F50B7}"/>
          </ac:grpSpMkLst>
        </pc:grpChg>
        <pc:picChg chg="del mod">
          <ac:chgData name="Stewart Gale" userId="3647ddd2-6040-41ae-a96d-232c23482af8" providerId="ADAL" clId="{CC531DCF-8F7A-4619-9298-1CE45195C066}" dt="2023-08-31T05:28:50.826" v="19" actId="478"/>
          <ac:picMkLst>
            <pc:docMk/>
            <pc:sldMk cId="616223131" sldId="504"/>
            <ac:picMk id="1026" creationId="{00000000-0000-0000-0000-000000000000}"/>
          </ac:picMkLst>
        </pc:pic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616223131" sldId="504"/>
            <ac:cxnSpMk id="6" creationId="{694170A7-F542-433D-AE47-C7A950C348C9}"/>
          </ac:cxnSpMkLst>
        </pc:cxnChg>
      </pc:sldChg>
      <pc:sldChg chg="addSp delSp modSp mod ord modAnim">
        <pc:chgData name="Stewart Gale" userId="3647ddd2-6040-41ae-a96d-232c23482af8" providerId="ADAL" clId="{CC531DCF-8F7A-4619-9298-1CE45195C066}" dt="2024-05-13T04:17:52.895" v="594"/>
        <pc:sldMkLst>
          <pc:docMk/>
          <pc:sldMk cId="4290859445" sldId="505"/>
        </pc:sldMkLst>
        <pc:spChg chg="del mod">
          <ac:chgData name="Stewart Gale" userId="3647ddd2-6040-41ae-a96d-232c23482af8" providerId="ADAL" clId="{CC531DCF-8F7A-4619-9298-1CE45195C066}" dt="2023-08-31T05:34:35.525" v="65" actId="478"/>
          <ac:spMkLst>
            <pc:docMk/>
            <pc:sldMk cId="4290859445" sldId="505"/>
            <ac:spMk id="2" creationId="{00000000-0000-0000-0000-000000000000}"/>
          </ac:spMkLst>
        </pc:spChg>
        <pc:spChg chg="add mod">
          <ac:chgData name="Stewart Gale" userId="3647ddd2-6040-41ae-a96d-232c23482af8" providerId="ADAL" clId="{CC531DCF-8F7A-4619-9298-1CE45195C066}" dt="2023-08-31T05:42:12.486" v="231" actId="1076"/>
          <ac:spMkLst>
            <pc:docMk/>
            <pc:sldMk cId="4290859445" sldId="505"/>
            <ac:spMk id="3" creationId="{51AA4B79-5B7E-27A2-7A07-73C042DA6D09}"/>
          </ac:spMkLst>
        </pc:spChg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4290859445" sldId="505"/>
            <ac:spMk id="5" creationId="{1DCD659B-9B0F-4736-B272-47379BEFFD3A}"/>
          </ac:spMkLst>
        </pc:spChg>
        <pc:spChg chg="add mod">
          <ac:chgData name="Stewart Gale" userId="3647ddd2-6040-41ae-a96d-232c23482af8" providerId="ADAL" clId="{CC531DCF-8F7A-4619-9298-1CE45195C066}" dt="2023-08-31T05:40:55.143" v="216" actId="1076"/>
          <ac:spMkLst>
            <pc:docMk/>
            <pc:sldMk cId="4290859445" sldId="505"/>
            <ac:spMk id="7" creationId="{0B22799E-10A0-DB82-406C-0A8A7FB7B438}"/>
          </ac:spMkLst>
        </pc:spChg>
        <pc:spChg chg="mod">
          <ac:chgData name="Stewart Gale" userId="3647ddd2-6040-41ae-a96d-232c23482af8" providerId="ADAL" clId="{CC531DCF-8F7A-4619-9298-1CE45195C066}" dt="2023-08-31T05:42:09.687" v="229" actId="1076"/>
          <ac:spMkLst>
            <pc:docMk/>
            <pc:sldMk cId="4290859445" sldId="505"/>
            <ac:spMk id="8" creationId="{00000000-0000-0000-0000-000000000000}"/>
          </ac:spMkLst>
        </pc:spChg>
        <pc:spChg chg="add mod">
          <ac:chgData name="Stewart Gale" userId="3647ddd2-6040-41ae-a96d-232c23482af8" providerId="ADAL" clId="{CC531DCF-8F7A-4619-9298-1CE45195C066}" dt="2023-08-31T05:41:24.088" v="225" actId="20577"/>
          <ac:spMkLst>
            <pc:docMk/>
            <pc:sldMk cId="4290859445" sldId="505"/>
            <ac:spMk id="9" creationId="{84AD87C0-2050-6139-57D1-AF46D6E2B28F}"/>
          </ac:spMkLst>
        </pc:spChg>
        <pc:spChg chg="del mod">
          <ac:chgData name="Stewart Gale" userId="3647ddd2-6040-41ae-a96d-232c23482af8" providerId="ADAL" clId="{CC531DCF-8F7A-4619-9298-1CE45195C066}" dt="2023-08-31T05:34:35.525" v="65" actId="478"/>
          <ac:spMkLst>
            <pc:docMk/>
            <pc:sldMk cId="4290859445" sldId="505"/>
            <ac:spMk id="10" creationId="{00000000-0000-0000-0000-000000000000}"/>
          </ac:spMkLst>
        </pc:spChg>
        <pc:spChg chg="add mod">
          <ac:chgData name="Stewart Gale" userId="3647ddd2-6040-41ae-a96d-232c23482af8" providerId="ADAL" clId="{CC531DCF-8F7A-4619-9298-1CE45195C066}" dt="2023-08-31T05:41:26.159" v="227" actId="20577"/>
          <ac:spMkLst>
            <pc:docMk/>
            <pc:sldMk cId="4290859445" sldId="505"/>
            <ac:spMk id="11" creationId="{9F0614E7-2286-02E4-2395-FFAE9C0BE310}"/>
          </ac:spMkLst>
        </pc:spChg>
        <pc:grpChg chg="del mod">
          <ac:chgData name="Stewart Gale" userId="3647ddd2-6040-41ae-a96d-232c23482af8" providerId="ADAL" clId="{CC531DCF-8F7A-4619-9298-1CE45195C066}" dt="2023-08-31T05:32:09.597" v="60" actId="478"/>
          <ac:grpSpMkLst>
            <pc:docMk/>
            <pc:sldMk cId="4290859445" sldId="505"/>
            <ac:grpSpMk id="4" creationId="{9DE21266-E977-4E7F-8B7E-66942F8F50B7}"/>
          </ac:grpSpMkLst>
        </pc:grp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4290859445" sldId="505"/>
            <ac:cxnSpMk id="6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CC531DCF-8F7A-4619-9298-1CE45195C066}" dt="2023-08-31T11:39:48.935" v="479" actId="122"/>
        <pc:sldMkLst>
          <pc:docMk/>
          <pc:sldMk cId="2101542659" sldId="506"/>
        </pc:sldMkLst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2101542659" sldId="506"/>
            <ac:spMk id="3" creationId="{601EA435-CB2A-423B-873E-1F5E23998CE1}"/>
          </ac:spMkLst>
        </pc:spChg>
        <pc:spChg chg="mod">
          <ac:chgData name="Stewart Gale" userId="3647ddd2-6040-41ae-a96d-232c23482af8" providerId="ADAL" clId="{CC531DCF-8F7A-4619-9298-1CE45195C066}" dt="2023-08-31T11:38:24.599" v="447" actId="1036"/>
          <ac:spMkLst>
            <pc:docMk/>
            <pc:sldMk cId="2101542659" sldId="506"/>
            <ac:spMk id="7" creationId="{00000000-0000-0000-0000-000000000000}"/>
          </ac:spMkLst>
        </pc:spChg>
        <pc:spChg chg="add mod">
          <ac:chgData name="Stewart Gale" userId="3647ddd2-6040-41ae-a96d-232c23482af8" providerId="ADAL" clId="{CC531DCF-8F7A-4619-9298-1CE45195C066}" dt="2023-08-31T11:39:48.935" v="479" actId="122"/>
          <ac:spMkLst>
            <pc:docMk/>
            <pc:sldMk cId="2101542659" sldId="506"/>
            <ac:spMk id="14" creationId="{6F17CCA3-F313-6C87-E5C4-453983EB5464}"/>
          </ac:spMkLst>
        </pc:spChg>
        <pc:grpChg chg="del mod">
          <ac:chgData name="Stewart Gale" userId="3647ddd2-6040-41ae-a96d-232c23482af8" providerId="ADAL" clId="{CC531DCF-8F7A-4619-9298-1CE45195C066}" dt="2023-08-31T07:42:19.980" v="347" actId="478"/>
          <ac:grpSpMkLst>
            <pc:docMk/>
            <pc:sldMk cId="2101542659" sldId="506"/>
            <ac:grpSpMk id="2" creationId="{CD424B93-1237-47B1-9E55-4C7B17461E8D}"/>
          </ac:grpSpMkLst>
        </pc:grpChg>
        <pc:picChg chg="mod">
          <ac:chgData name="Stewart Gale" userId="3647ddd2-6040-41ae-a96d-232c23482af8" providerId="ADAL" clId="{CC531DCF-8F7A-4619-9298-1CE45195C066}" dt="2023-08-31T11:38:29.175" v="448" actId="1076"/>
          <ac:picMkLst>
            <pc:docMk/>
            <pc:sldMk cId="2101542659" sldId="506"/>
            <ac:picMk id="5" creationId="{60056A91-2F19-4299-B423-7A12569709A4}"/>
          </ac:picMkLst>
        </pc:picChg>
        <pc:picChg chg="mod modCrop">
          <ac:chgData name="Stewart Gale" userId="3647ddd2-6040-41ae-a96d-232c23482af8" providerId="ADAL" clId="{CC531DCF-8F7A-4619-9298-1CE45195C066}" dt="2023-08-31T11:38:24.599" v="447" actId="1036"/>
          <ac:picMkLst>
            <pc:docMk/>
            <pc:sldMk cId="2101542659" sldId="506"/>
            <ac:picMk id="6" creationId="{8BCF68B4-6E7C-4481-9427-945EC6D2B239}"/>
          </ac:picMkLst>
        </pc:picChg>
        <pc:picChg chg="add mod modCrop">
          <ac:chgData name="Stewart Gale" userId="3647ddd2-6040-41ae-a96d-232c23482af8" providerId="ADAL" clId="{CC531DCF-8F7A-4619-9298-1CE45195C066}" dt="2023-08-31T11:38:24.599" v="447" actId="1036"/>
          <ac:picMkLst>
            <pc:docMk/>
            <pc:sldMk cId="2101542659" sldId="506"/>
            <ac:picMk id="8" creationId="{8F120FA0-8256-61B5-5828-326920E4CAAF}"/>
          </ac:picMkLst>
        </pc:picChg>
        <pc:picChg chg="add mod modCrop">
          <ac:chgData name="Stewart Gale" userId="3647ddd2-6040-41ae-a96d-232c23482af8" providerId="ADAL" clId="{CC531DCF-8F7A-4619-9298-1CE45195C066}" dt="2023-08-31T11:38:24.599" v="447" actId="1036"/>
          <ac:picMkLst>
            <pc:docMk/>
            <pc:sldMk cId="2101542659" sldId="506"/>
            <ac:picMk id="9" creationId="{3559918B-8013-F305-5C69-0905CDFE3BEB}"/>
          </ac:picMkLst>
        </pc:picChg>
        <pc:picChg chg="add mod modCrop">
          <ac:chgData name="Stewart Gale" userId="3647ddd2-6040-41ae-a96d-232c23482af8" providerId="ADAL" clId="{CC531DCF-8F7A-4619-9298-1CE45195C066}" dt="2023-08-31T11:38:24.599" v="447" actId="1036"/>
          <ac:picMkLst>
            <pc:docMk/>
            <pc:sldMk cId="2101542659" sldId="506"/>
            <ac:picMk id="10" creationId="{989A8E7E-277A-D860-434A-D4BD6D2D2C84}"/>
          </ac:picMkLst>
        </pc:picChg>
        <pc:picChg chg="add mod modCrop">
          <ac:chgData name="Stewart Gale" userId="3647ddd2-6040-41ae-a96d-232c23482af8" providerId="ADAL" clId="{CC531DCF-8F7A-4619-9298-1CE45195C066}" dt="2023-08-31T11:38:24.599" v="447" actId="1036"/>
          <ac:picMkLst>
            <pc:docMk/>
            <pc:sldMk cId="2101542659" sldId="506"/>
            <ac:picMk id="11" creationId="{39BBB5DD-3EC9-F4D0-50C4-63F31182D818}"/>
          </ac:picMkLst>
        </pc:pic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2101542659" sldId="506"/>
            <ac:cxnSpMk id="4" creationId="{2D285862-94FC-4225-87A5-03A0E5E31E71}"/>
          </ac:cxnSpMkLst>
        </pc:cxnChg>
        <pc:cxnChg chg="add mod">
          <ac:chgData name="Stewart Gale" userId="3647ddd2-6040-41ae-a96d-232c23482af8" providerId="ADAL" clId="{CC531DCF-8F7A-4619-9298-1CE45195C066}" dt="2023-08-31T11:38:24.599" v="447" actId="1036"/>
          <ac:cxnSpMkLst>
            <pc:docMk/>
            <pc:sldMk cId="2101542659" sldId="506"/>
            <ac:cxnSpMk id="13" creationId="{9E8BEAF0-B1F7-4B2F-250E-626FAF6B6D8B}"/>
          </ac:cxnSpMkLst>
        </pc:cxnChg>
      </pc:sldChg>
      <pc:sldChg chg="addSp delSp modSp mod ord modAnim">
        <pc:chgData name="Stewart Gale" userId="3647ddd2-6040-41ae-a96d-232c23482af8" providerId="ADAL" clId="{CC531DCF-8F7A-4619-9298-1CE45195C066}" dt="2023-08-31T11:43:31.917" v="534"/>
        <pc:sldMkLst>
          <pc:docMk/>
          <pc:sldMk cId="647104950" sldId="507"/>
        </pc:sldMkLst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k cId="647104950" sldId="507"/>
            <ac:spMk id="3" creationId="{601EA435-CB2A-423B-873E-1F5E23998CE1}"/>
          </ac:spMkLst>
        </pc:spChg>
        <pc:spChg chg="add mod">
          <ac:chgData name="Stewart Gale" userId="3647ddd2-6040-41ae-a96d-232c23482af8" providerId="ADAL" clId="{CC531DCF-8F7A-4619-9298-1CE45195C066}" dt="2023-08-31T11:41:55.579" v="503" actId="1076"/>
          <ac:spMkLst>
            <pc:docMk/>
            <pc:sldMk cId="647104950" sldId="507"/>
            <ac:spMk id="7" creationId="{980E54EA-B33B-3821-7493-516D5E1AB703}"/>
          </ac:spMkLst>
        </pc:spChg>
        <pc:grpChg chg="del mod">
          <ac:chgData name="Stewart Gale" userId="3647ddd2-6040-41ae-a96d-232c23482af8" providerId="ADAL" clId="{CC531DCF-8F7A-4619-9298-1CE45195C066}" dt="2023-08-31T07:45:14.715" v="383" actId="478"/>
          <ac:grpSpMkLst>
            <pc:docMk/>
            <pc:sldMk cId="647104950" sldId="507"/>
            <ac:grpSpMk id="2" creationId="{CD424B93-1237-47B1-9E55-4C7B17461E8D}"/>
          </ac:grpSpMkLst>
        </pc:grpChg>
        <pc:grpChg chg="add mod">
          <ac:chgData name="Stewart Gale" userId="3647ddd2-6040-41ae-a96d-232c23482af8" providerId="ADAL" clId="{CC531DCF-8F7A-4619-9298-1CE45195C066}" dt="2023-08-31T11:41:42.237" v="499" actId="1076"/>
          <ac:grpSpMkLst>
            <pc:docMk/>
            <pc:sldMk cId="647104950" sldId="507"/>
            <ac:grpSpMk id="6" creationId="{B5621D96-D569-5421-56BB-2C1C82FDAB18}"/>
          </ac:grpSpMkLst>
        </pc:grpChg>
        <pc:picChg chg="mod">
          <ac:chgData name="Stewart Gale" userId="3647ddd2-6040-41ae-a96d-232c23482af8" providerId="ADAL" clId="{CC531DCF-8F7A-4619-9298-1CE45195C066}" dt="2023-08-31T11:41:39.518" v="498" actId="164"/>
          <ac:picMkLst>
            <pc:docMk/>
            <pc:sldMk cId="647104950" sldId="507"/>
            <ac:picMk id="5" creationId="{60056A91-2F19-4299-B423-7A12569709A4}"/>
          </ac:picMkLst>
        </pc:picChg>
        <pc:picChg chg="mod">
          <ac:chgData name="Stewart Gale" userId="3647ddd2-6040-41ae-a96d-232c23482af8" providerId="ADAL" clId="{CC531DCF-8F7A-4619-9298-1CE45195C066}" dt="2023-08-31T11:41:39.518" v="498" actId="164"/>
          <ac:picMkLst>
            <pc:docMk/>
            <pc:sldMk cId="647104950" sldId="507"/>
            <ac:picMk id="8" creationId="{60056A91-2F19-4299-B423-7A12569709A4}"/>
          </ac:picMkLst>
        </pc:picChg>
        <pc:picChg chg="add mod modCrop">
          <ac:chgData name="Stewart Gale" userId="3647ddd2-6040-41ae-a96d-232c23482af8" providerId="ADAL" clId="{CC531DCF-8F7A-4619-9298-1CE45195C066}" dt="2023-08-31T11:43:14.317" v="528" actId="1076"/>
          <ac:picMkLst>
            <pc:docMk/>
            <pc:sldMk cId="647104950" sldId="507"/>
            <ac:picMk id="9" creationId="{886EFA00-6766-C526-C10A-8BF320709E7D}"/>
          </ac:picMkLst>
        </pc:picChg>
        <pc:picChg chg="mod modCrop">
          <ac:chgData name="Stewart Gale" userId="3647ddd2-6040-41ae-a96d-232c23482af8" providerId="ADAL" clId="{CC531DCF-8F7A-4619-9298-1CE45195C066}" dt="2023-08-31T11:43:16" v="530" actId="1076"/>
          <ac:picMkLst>
            <pc:docMk/>
            <pc:sldMk cId="647104950" sldId="507"/>
            <ac:picMk id="10" creationId="{00000000-0000-0000-0000-000000000000}"/>
          </ac:picMkLst>
        </pc:picChg>
        <pc:picChg chg="add mod modCrop">
          <ac:chgData name="Stewart Gale" userId="3647ddd2-6040-41ae-a96d-232c23482af8" providerId="ADAL" clId="{CC531DCF-8F7A-4619-9298-1CE45195C066}" dt="2023-08-31T11:43:20.969" v="533" actId="1076"/>
          <ac:picMkLst>
            <pc:docMk/>
            <pc:sldMk cId="647104950" sldId="507"/>
            <ac:picMk id="11" creationId="{654E1455-539A-3140-305B-79363B082067}"/>
          </ac:picMkLst>
        </pc:picChg>
        <pc:cxnChg chg="mod">
          <ac:chgData name="Stewart Gale" userId="3647ddd2-6040-41ae-a96d-232c23482af8" providerId="ADAL" clId="{CC531DCF-8F7A-4619-9298-1CE45195C066}" dt="2023-08-31T05:28:10.616" v="2"/>
          <ac:cxnSpMkLst>
            <pc:docMk/>
            <pc:sldMk cId="647104950" sldId="507"/>
            <ac:cxnSpMk id="4" creationId="{2D285862-94FC-4225-87A5-03A0E5E31E71}"/>
          </ac:cxnSpMkLst>
        </pc:cxnChg>
      </pc:sldChg>
      <pc:sldChg chg="addSp delSp modSp add mod ord">
        <pc:chgData name="Stewart Gale" userId="3647ddd2-6040-41ae-a96d-232c23482af8" providerId="ADAL" clId="{CC531DCF-8F7A-4619-9298-1CE45195C066}" dt="2024-05-13T04:18:07.033" v="599" actId="1076"/>
        <pc:sldMkLst>
          <pc:docMk/>
          <pc:sldMk cId="793494776" sldId="508"/>
        </pc:sldMkLst>
        <pc:spChg chg="del mod">
          <ac:chgData name="Stewart Gale" userId="3647ddd2-6040-41ae-a96d-232c23482af8" providerId="ADAL" clId="{CC531DCF-8F7A-4619-9298-1CE45195C066}" dt="2023-08-31T05:31:53.496" v="54" actId="478"/>
          <ac:spMkLst>
            <pc:docMk/>
            <pc:sldMk cId="793494776" sldId="508"/>
            <ac:spMk id="3" creationId="{00000000-0000-0000-0000-000000000000}"/>
          </ac:spMkLst>
        </pc:spChg>
        <pc:spChg chg="add mod">
          <ac:chgData name="Stewart Gale" userId="3647ddd2-6040-41ae-a96d-232c23482af8" providerId="ADAL" clId="{CC531DCF-8F7A-4619-9298-1CE45195C066}" dt="2024-05-13T04:18:07.033" v="599" actId="1076"/>
          <ac:spMkLst>
            <pc:docMk/>
            <pc:sldMk cId="793494776" sldId="508"/>
            <ac:spMk id="3" creationId="{14D142A9-D465-6729-0F74-D203EAC1446E}"/>
          </ac:spMkLst>
        </pc:spChg>
        <pc:spChg chg="del">
          <ac:chgData name="Stewart Gale" userId="3647ddd2-6040-41ae-a96d-232c23482af8" providerId="ADAL" clId="{CC531DCF-8F7A-4619-9298-1CE45195C066}" dt="2023-08-31T05:30:49.757" v="52" actId="478"/>
          <ac:spMkLst>
            <pc:docMk/>
            <pc:sldMk cId="793494776" sldId="508"/>
            <ac:spMk id="7" creationId="{00000000-0000-0000-0000-000000000000}"/>
          </ac:spMkLst>
        </pc:spChg>
        <pc:picChg chg="mod">
          <ac:chgData name="Stewart Gale" userId="3647ddd2-6040-41ae-a96d-232c23482af8" providerId="ADAL" clId="{CC531DCF-8F7A-4619-9298-1CE45195C066}" dt="2024-05-13T04:17:00.531" v="588" actId="1076"/>
          <ac:picMkLst>
            <pc:docMk/>
            <pc:sldMk cId="793494776" sldId="508"/>
            <ac:picMk id="1026" creationId="{00000000-0000-0000-0000-000000000000}"/>
          </ac:picMkLst>
        </pc:picChg>
      </pc:sldChg>
      <pc:sldChg chg="new del">
        <pc:chgData name="Stewart Gale" userId="3647ddd2-6040-41ae-a96d-232c23482af8" providerId="ADAL" clId="{CC531DCF-8F7A-4619-9298-1CE45195C066}" dt="2023-08-31T05:28:07.506" v="1" actId="680"/>
        <pc:sldMkLst>
          <pc:docMk/>
          <pc:sldMk cId="3566382452" sldId="508"/>
        </pc:sldMkLst>
      </pc:sldChg>
      <pc:sldChg chg="modSp add mod ord">
        <pc:chgData name="Stewart Gale" userId="3647ddd2-6040-41ae-a96d-232c23482af8" providerId="ADAL" clId="{CC531DCF-8F7A-4619-9298-1CE45195C066}" dt="2023-08-31T05:36:39.544" v="147" actId="1076"/>
        <pc:sldMkLst>
          <pc:docMk/>
          <pc:sldMk cId="1920571004" sldId="509"/>
        </pc:sldMkLst>
        <pc:spChg chg="mod">
          <ac:chgData name="Stewart Gale" userId="3647ddd2-6040-41ae-a96d-232c23482af8" providerId="ADAL" clId="{CC531DCF-8F7A-4619-9298-1CE45195C066}" dt="2023-08-31T05:36:36.953" v="146" actId="1076"/>
          <ac:spMkLst>
            <pc:docMk/>
            <pc:sldMk cId="1920571004" sldId="509"/>
            <ac:spMk id="2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35:20.244" v="121" actId="1076"/>
          <ac:spMkLst>
            <pc:docMk/>
            <pc:sldMk cId="1920571004" sldId="509"/>
            <ac:spMk id="8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36:39.544" v="147" actId="1076"/>
          <ac:spMkLst>
            <pc:docMk/>
            <pc:sldMk cId="1920571004" sldId="509"/>
            <ac:spMk id="10" creationId="{00000000-0000-0000-0000-000000000000}"/>
          </ac:spMkLst>
        </pc:spChg>
      </pc:sldChg>
      <pc:sldChg chg="addSp modSp new mod ord">
        <pc:chgData name="Stewart Gale" userId="3647ddd2-6040-41ae-a96d-232c23482af8" providerId="ADAL" clId="{CC531DCF-8F7A-4619-9298-1CE45195C066}" dt="2023-08-31T07:44:27.589" v="376" actId="1076"/>
        <pc:sldMkLst>
          <pc:docMk/>
          <pc:sldMk cId="633846232" sldId="510"/>
        </pc:sldMkLst>
        <pc:picChg chg="add mod">
          <ac:chgData name="Stewart Gale" userId="3647ddd2-6040-41ae-a96d-232c23482af8" providerId="ADAL" clId="{CC531DCF-8F7A-4619-9298-1CE45195C066}" dt="2023-08-31T07:44:27.589" v="376" actId="1076"/>
          <ac:picMkLst>
            <pc:docMk/>
            <pc:sldMk cId="633846232" sldId="510"/>
            <ac:picMk id="2" creationId="{1E348484-2B19-AE39-8FAA-BA1E7F5649CE}"/>
          </ac:picMkLst>
        </pc:picChg>
      </pc:sldChg>
      <pc:sldMasterChg chg="modSp modSldLayout">
        <pc:chgData name="Stewart Gale" userId="3647ddd2-6040-41ae-a96d-232c23482af8" providerId="ADAL" clId="{CC531DCF-8F7A-4619-9298-1CE45195C066}" dt="2023-08-31T05:28:10.616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C531DCF-8F7A-4619-9298-1CE45195C066}" dt="2023-08-31T05:28:10.616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C531DCF-8F7A-4619-9298-1CE45195C066}" dt="2023-08-31T05:28:10.616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531DCF-8F7A-4619-9298-1CE45195C066}" dt="2023-08-31T05:28:10.616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531DCF-8F7A-4619-9298-1CE45195C066}" dt="2023-08-31T05:28:10.616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531DCF-8F7A-4619-9298-1CE45195C066}" dt="2023-08-31T05:28:10.616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531DCF-8F7A-4619-9298-1CE45195C066}" dt="2023-08-31T05:28:10.616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531DCF-8F7A-4619-9298-1CE45195C066}" dt="2023-08-31T05:28:10.616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531DCF-8F7A-4619-9298-1CE45195C066}" dt="2023-08-31T05:28:10.616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531DCF-8F7A-4619-9298-1CE45195C066}" dt="2023-08-31T05:28:10.616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ebV7sWbgK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88640"/>
            <a:ext cx="116652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Numerical Solutions</a:t>
            </a:r>
          </a:p>
          <a:p>
            <a:pPr algn="ctr"/>
            <a:r>
              <a:rPr lang="en-GB" sz="9600" dirty="0"/>
              <a:t>Iteration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2 </a:t>
            </a:r>
            <a:r>
              <a:rPr lang="en-GB" sz="8800"/>
              <a:t>of 3)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374702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056A91-2F19-4299-B423-7A12569709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500" b="18749"/>
          <a:stretch/>
        </p:blipFill>
        <p:spPr>
          <a:xfrm>
            <a:off x="407368" y="332656"/>
            <a:ext cx="11479985" cy="25922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CF68B4-6E7C-4481-9427-945EC6D2B2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3" t="69768" r="78813" b="9302"/>
          <a:stretch/>
        </p:blipFill>
        <p:spPr>
          <a:xfrm>
            <a:off x="4673502" y="3203445"/>
            <a:ext cx="2611304" cy="10950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ED65F1-FEF9-3F06-0CA0-602854A6FF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09" t="69768" r="59831" b="9302"/>
          <a:stretch/>
        </p:blipFill>
        <p:spPr>
          <a:xfrm>
            <a:off x="4799856" y="4263210"/>
            <a:ext cx="2358597" cy="109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E46E03-FFE3-8C3F-E7A9-A879D93CB9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6" t="69768" r="47913" b="9302"/>
          <a:stretch/>
        </p:blipFill>
        <p:spPr>
          <a:xfrm>
            <a:off x="4565491" y="5430281"/>
            <a:ext cx="2442866" cy="10950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720318-12EE-BF52-08C6-7131584DB208}"/>
              </a:ext>
            </a:extLst>
          </p:cNvPr>
          <p:cNvSpPr txBox="1"/>
          <p:nvPr/>
        </p:nvSpPr>
        <p:spPr>
          <a:xfrm>
            <a:off x="3071664" y="342900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407271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621D96-D569-5421-56BB-2C1C82FDAB18}"/>
              </a:ext>
            </a:extLst>
          </p:cNvPr>
          <p:cNvGrpSpPr/>
          <p:nvPr/>
        </p:nvGrpSpPr>
        <p:grpSpPr>
          <a:xfrm>
            <a:off x="407368" y="188640"/>
            <a:ext cx="11479985" cy="3030558"/>
            <a:chOff x="335360" y="208786"/>
            <a:chExt cx="11479985" cy="303055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0056A91-2F19-4299-B423-7A12569709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1250"/>
            <a:stretch/>
          </p:blipFill>
          <p:spPr>
            <a:xfrm>
              <a:off x="335360" y="1799184"/>
              <a:ext cx="11479985" cy="144016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0056A91-2F19-4299-B423-7A12569709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454" t="53751" r="29748" b="28748"/>
            <a:stretch/>
          </p:blipFill>
          <p:spPr>
            <a:xfrm>
              <a:off x="3359696" y="208786"/>
              <a:ext cx="4895121" cy="155753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717" t="42089" b="36558"/>
          <a:stretch/>
        </p:blipFill>
        <p:spPr>
          <a:xfrm>
            <a:off x="1334345" y="4526728"/>
            <a:ext cx="9910986" cy="796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0E54EA-B33B-3821-7493-516D5E1AB703}"/>
              </a:ext>
            </a:extLst>
          </p:cNvPr>
          <p:cNvSpPr txBox="1"/>
          <p:nvPr/>
        </p:nvSpPr>
        <p:spPr>
          <a:xfrm>
            <a:off x="839416" y="357301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6EFA00-6766-C526-C10A-8BF320709E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47" t="997" r="44340" b="80588"/>
          <a:stretch/>
        </p:blipFill>
        <p:spPr>
          <a:xfrm>
            <a:off x="3285592" y="3450025"/>
            <a:ext cx="5402696" cy="7415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4E1455-539A-3140-305B-79363B0820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36" t="73094" r="29444" b="5552"/>
          <a:stretch/>
        </p:blipFill>
        <p:spPr>
          <a:xfrm>
            <a:off x="2711624" y="5499101"/>
            <a:ext cx="634677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0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87488" y="764704"/>
            <a:ext cx="9037004" cy="175432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Iteration</a:t>
            </a:r>
            <a:r>
              <a:rPr lang="en-US" sz="5400" dirty="0">
                <a:solidFill>
                  <a:schemeClr val="bg1"/>
                </a:solidFill>
              </a:rPr>
              <a:t> is defined as </a:t>
            </a:r>
          </a:p>
          <a:p>
            <a:pPr algn="ctr"/>
            <a:r>
              <a:rPr lang="en-US" sz="5400" dirty="0">
                <a:solidFill>
                  <a:schemeClr val="bg1"/>
                </a:solidFill>
              </a:rPr>
              <a:t>the act or process of repeating. </a:t>
            </a:r>
            <a:endParaRPr lang="en-GB" sz="5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7368" y="3046309"/>
            <a:ext cx="109930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222222"/>
                </a:solidFill>
              </a:rPr>
              <a:t>Repetition of a mathematical calculation, as a means of obtaining a closer approximation to the solution.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61622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39416" y="2132856"/>
                <a:ext cx="10569881" cy="17081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05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0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10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0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105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05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0500">
                              <a:latin typeface="Cambria Math" panose="02040503050406030204" pitchFamily="18" charset="0"/>
                            </a:rPr>
                            <m:t>2</m:t>
                          </m:r>
                        </m:fName>
                        <m:e>
                          <m:d>
                            <m:dPr>
                              <m:ctrlPr>
                                <a:rPr lang="en-GB" sz="10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105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05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105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sz="105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105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132856"/>
                <a:ext cx="10569881" cy="17081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1384" y="692696"/>
            <a:ext cx="10945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This is an example of an iteration formula </a:t>
            </a:r>
            <a:endParaRPr lang="en-GB" sz="4800" dirty="0"/>
          </a:p>
        </p:txBody>
      </p:sp>
      <p:sp>
        <p:nvSpPr>
          <p:cNvPr id="10" name="Rectangle 9"/>
          <p:cNvSpPr/>
          <p:nvPr/>
        </p:nvSpPr>
        <p:spPr>
          <a:xfrm>
            <a:off x="1631504" y="472514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You will always need to be given </a:t>
            </a:r>
          </a:p>
          <a:p>
            <a:pPr algn="ctr"/>
            <a:r>
              <a:rPr lang="en-US" sz="4800" dirty="0"/>
              <a:t>a starting value.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920571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67408" y="1375325"/>
            <a:ext cx="1080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An </a:t>
            </a:r>
            <a:r>
              <a:rPr lang="en-US" sz="4800" b="1" dirty="0"/>
              <a:t>Iteration formula </a:t>
            </a:r>
            <a:r>
              <a:rPr lang="en-US" sz="4800" dirty="0"/>
              <a:t>will need to use </a:t>
            </a:r>
          </a:p>
          <a:p>
            <a:pPr algn="ctr"/>
            <a:r>
              <a:rPr lang="en-US" sz="4800" dirty="0"/>
              <a:t>the previous answer to calculate the next. 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1AA4B79-5B7E-27A2-7A07-73C042DA6D09}"/>
                  </a:ext>
                </a:extLst>
              </p:cNvPr>
              <p:cNvSpPr/>
              <p:nvPr/>
            </p:nvSpPr>
            <p:spPr>
              <a:xfrm>
                <a:off x="695400" y="174996"/>
                <a:ext cx="950505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7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>
                              <a:latin typeface="Cambria Math" panose="02040503050406030204" pitchFamily="18" charset="0"/>
                            </a:rPr>
                            <m:t>2</m:t>
                          </m:r>
                        </m:fName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sz="72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1AA4B79-5B7E-27A2-7A07-73C042DA6D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74996"/>
                <a:ext cx="950505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B22799E-10A0-DB82-406C-0A8A7FB7B438}"/>
                  </a:ext>
                </a:extLst>
              </p:cNvPr>
              <p:cNvSpPr/>
              <p:nvPr/>
            </p:nvSpPr>
            <p:spPr>
              <a:xfrm>
                <a:off x="824501" y="3068960"/>
                <a:ext cx="1015312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7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>
                              <a:latin typeface="Cambria Math" panose="02040503050406030204" pitchFamily="18" charset="0"/>
                            </a:rPr>
                            <m:t>2</m:t>
                          </m:r>
                        </m:fName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7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sz="72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B22799E-10A0-DB82-406C-0A8A7FB7B4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01" y="3068960"/>
                <a:ext cx="1015312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4AD87C0-2050-6139-57D1-AF46D6E2B28F}"/>
                  </a:ext>
                </a:extLst>
              </p:cNvPr>
              <p:cNvSpPr/>
              <p:nvPr/>
            </p:nvSpPr>
            <p:spPr>
              <a:xfrm>
                <a:off x="824501" y="4353786"/>
                <a:ext cx="1015312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7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>
                              <a:latin typeface="Cambria Math" panose="02040503050406030204" pitchFamily="18" charset="0"/>
                            </a:rPr>
                            <m:t>2</m:t>
                          </m:r>
                        </m:fName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7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sz="72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4AD87C0-2050-6139-57D1-AF46D6E2B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01" y="4353786"/>
                <a:ext cx="10153128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F0614E7-2286-02E4-2395-FFAE9C0BE310}"/>
                  </a:ext>
                </a:extLst>
              </p:cNvPr>
              <p:cNvSpPr/>
              <p:nvPr/>
            </p:nvSpPr>
            <p:spPr>
              <a:xfrm>
                <a:off x="839416" y="5517232"/>
                <a:ext cx="1015312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7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>
                              <a:latin typeface="Cambria Math" panose="02040503050406030204" pitchFamily="18" charset="0"/>
                            </a:rPr>
                            <m:t>2</m:t>
                          </m:r>
                        </m:fName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7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sz="72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F0614E7-2286-02E4-2395-FFAE9C0BE3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517232"/>
                <a:ext cx="10153128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85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548680"/>
            <a:ext cx="8201949" cy="616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D142A9-D465-6729-0F74-D203EAC1446E}"/>
              </a:ext>
            </a:extLst>
          </p:cNvPr>
          <p:cNvSpPr txBox="1"/>
          <p:nvPr/>
        </p:nvSpPr>
        <p:spPr>
          <a:xfrm>
            <a:off x="3791744" y="188640"/>
            <a:ext cx="7848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/>
              <a:t>Staircase/Cobweb Graphs </a:t>
            </a:r>
          </a:p>
          <a:p>
            <a:pPr algn="ctr"/>
            <a:r>
              <a:rPr lang="en-GB" sz="2800" dirty="0">
                <a:hlinkClick r:id="rId3"/>
              </a:rPr>
              <a:t>https://www.youtube.com/watch?v=9ebV7sWbgKU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93494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34140" b="12168"/>
          <a:stretch/>
        </p:blipFill>
        <p:spPr>
          <a:xfrm>
            <a:off x="767408" y="163072"/>
            <a:ext cx="10585176" cy="35827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727848" y="3871731"/>
                <a:ext cx="1872208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br>
                  <a:rPr lang="en-GB" sz="4000" i="1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3871731"/>
                <a:ext cx="1872208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7B4A68-D367-2424-8F87-F739D6050731}"/>
                  </a:ext>
                </a:extLst>
              </p:cNvPr>
              <p:cNvSpPr txBox="1"/>
              <p:nvPr/>
            </p:nvSpPr>
            <p:spPr>
              <a:xfrm>
                <a:off x="3143672" y="5987042"/>
                <a:ext cx="6096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=2.3125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7B4A68-D367-2424-8F87-F739D6050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987042"/>
                <a:ext cx="60960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0D6D5D-E56B-D413-8C08-E5518931D494}"/>
                  </a:ext>
                </a:extLst>
              </p:cNvPr>
              <p:cNvSpPr txBox="1"/>
              <p:nvPr/>
            </p:nvSpPr>
            <p:spPr>
              <a:xfrm>
                <a:off x="4295800" y="4591811"/>
                <a:ext cx="74888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6−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d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+1=2.386…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0D6D5D-E56B-D413-8C08-E5518931D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591811"/>
                <a:ext cx="748883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6FF8B2-F9B8-8863-86D2-DA11198018FD}"/>
                  </a:ext>
                </a:extLst>
              </p:cNvPr>
              <p:cNvSpPr txBox="1"/>
              <p:nvPr/>
            </p:nvSpPr>
            <p:spPr>
              <a:xfrm>
                <a:off x="3359696" y="5279156"/>
                <a:ext cx="6096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=2.2847…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6FF8B2-F9B8-8863-86D2-DA1119801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279156"/>
                <a:ext cx="609600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77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6B1F82-1AC2-4060-823F-C0810A16C2BA}"/>
                  </a:ext>
                </a:extLst>
              </p:cNvPr>
              <p:cNvSpPr txBox="1"/>
              <p:nvPr/>
            </p:nvSpPr>
            <p:spPr>
              <a:xfrm>
                <a:off x="353362" y="187726"/>
                <a:ext cx="11485276" cy="25388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−3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GB" sz="2800" dirty="0"/>
              </a:p>
              <a:p>
                <a:endParaRPr lang="en-GB" dirty="0"/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Show that the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 has a root in the interval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3&lt;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&lt;4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Use the iterative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GB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bSup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sSub>
                              <m:sSubPr>
                                <m:ctrlPr>
                                  <a:rPr lang="en-GB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+5</m:t>
                            </m:r>
                          </m:num>
                          <m:den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2800" dirty="0"/>
                  <a:t> to calculate the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2800" dirty="0"/>
                  <a:t>, giving your answers to 4 decimal places, and taking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6B1F82-1AC2-4060-823F-C0810A16C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62" y="187726"/>
                <a:ext cx="11485276" cy="2538837"/>
              </a:xfrm>
              <a:prstGeom prst="rect">
                <a:avLst/>
              </a:prstGeom>
              <a:blipFill>
                <a:blip r:embed="rId2"/>
                <a:stretch>
                  <a:fillRect b="-22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4D66EC-3C8F-4B05-927C-AB505C77B0A9}"/>
                  </a:ext>
                </a:extLst>
              </p:cNvPr>
              <p:cNvSpPr txBox="1"/>
              <p:nvPr/>
            </p:nvSpPr>
            <p:spPr>
              <a:xfrm>
                <a:off x="6456040" y="3068960"/>
                <a:ext cx="442849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𝟑𝟑𝟖𝟓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br>
                  <a:rPr lang="en-GB" sz="4400" dirty="0"/>
                </a:br>
                <a:r>
                  <a:rPr lang="en-GB" sz="44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𝟐𝟓𝟒𝟒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… </m:t>
                    </m:r>
                  </m:oMath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𝟐𝟐𝟎𝟎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4D66EC-3C8F-4B05-927C-AB505C77B0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3068960"/>
                <a:ext cx="4428490" cy="21236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95400" y="4293096"/>
                <a:ext cx="3888432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b="1" dirty="0"/>
                  <a:t>Change in sign </a:t>
                </a:r>
              </a:p>
              <a:p>
                <a:pPr algn="ctr"/>
                <a:r>
                  <a:rPr lang="en-GB" sz="3600" b="1" dirty="0"/>
                  <a:t>in the interval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3600" b="1" dirty="0"/>
                  <a:t>, </a:t>
                </a:r>
              </a:p>
              <a:p>
                <a:pPr algn="ctr"/>
                <a:r>
                  <a:rPr lang="en-GB" sz="3600" b="1" dirty="0"/>
                  <a:t>so there is a root.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293096"/>
                <a:ext cx="3888432" cy="2308324"/>
              </a:xfrm>
              <a:prstGeom prst="rect">
                <a:avLst/>
              </a:prstGeom>
              <a:blipFill>
                <a:blip r:embed="rId4"/>
                <a:stretch>
                  <a:fillRect t="-3958" b="-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51384" y="3068961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47928" y="3072974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4F4E04-59AE-3BB8-FE16-A67D4EBA6E97}"/>
                  </a:ext>
                </a:extLst>
              </p:cNvPr>
              <p:cNvSpPr txBox="1"/>
              <p:nvPr/>
            </p:nvSpPr>
            <p:spPr>
              <a:xfrm>
                <a:off x="1415480" y="2996952"/>
                <a:ext cx="2448272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d>
                      <m:r>
                        <a:rPr kumimoji="0" lang="en-GB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=13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4F4E04-59AE-3BB8-FE16-A67D4EBA6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996952"/>
                <a:ext cx="2448272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897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348484-2B19-AE39-8FAA-BA1E7F564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3340"/>
            <a:ext cx="9433048" cy="63113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846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056A91-2F19-4299-B423-7A12569709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513" b="63750"/>
          <a:stretch/>
        </p:blipFill>
        <p:spPr>
          <a:xfrm>
            <a:off x="1343472" y="237541"/>
            <a:ext cx="9830334" cy="26642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CF68B4-6E7C-4481-9427-945EC6D2B2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67" t="1794" r="45871" b="86323"/>
          <a:stretch/>
        </p:blipFill>
        <p:spPr>
          <a:xfrm>
            <a:off x="3143672" y="5250415"/>
            <a:ext cx="2952328" cy="4379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015" y="3057922"/>
            <a:ext cx="11089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Rearrange the equations to make one of the 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 values </a:t>
            </a:r>
          </a:p>
          <a:p>
            <a:pPr algn="ctr"/>
            <a:r>
              <a:rPr lang="en-GB" sz="3600" dirty="0"/>
              <a:t>the subject of the formula.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120FA0-8256-61B5-5828-326920E4CA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03" t="13677" r="46436" b="72647"/>
          <a:stretch/>
        </p:blipFill>
        <p:spPr>
          <a:xfrm>
            <a:off x="2927648" y="6066095"/>
            <a:ext cx="2952328" cy="5040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59918B-8013-F305-5C69-0905CDFE3B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64" t="30585" r="53138" b="37480"/>
          <a:stretch/>
        </p:blipFill>
        <p:spPr>
          <a:xfrm>
            <a:off x="7320136" y="4214750"/>
            <a:ext cx="2016223" cy="1177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9A8E7E-277A-D860-434A-D4BD6D2D2C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3" t="1794" r="71109" b="86323"/>
          <a:stretch/>
        </p:blipFill>
        <p:spPr>
          <a:xfrm>
            <a:off x="1703512" y="4447128"/>
            <a:ext cx="3303984" cy="4379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BBB5DD-3EC9-F4D0-50C4-63F31182D8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612" t="30585" r="31380" b="37480"/>
          <a:stretch/>
        </p:blipFill>
        <p:spPr>
          <a:xfrm>
            <a:off x="7608168" y="5564343"/>
            <a:ext cx="2420944" cy="117702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8BEAF0-B1F7-4B2F-250E-626FAF6B6D8B}"/>
              </a:ext>
            </a:extLst>
          </p:cNvPr>
          <p:cNvCxnSpPr/>
          <p:nvPr/>
        </p:nvCxnSpPr>
        <p:spPr>
          <a:xfrm>
            <a:off x="6600056" y="4447128"/>
            <a:ext cx="0" cy="2096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F17CCA3-F313-6C87-E5C4-453983EB5464}"/>
              </a:ext>
            </a:extLst>
          </p:cNvPr>
          <p:cNvSpPr txBox="1"/>
          <p:nvPr/>
        </p:nvSpPr>
        <p:spPr>
          <a:xfrm>
            <a:off x="389987" y="3216783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10154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57158</TotalTime>
  <Words>272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1232</cp:revision>
  <dcterms:created xsi:type="dcterms:W3CDTF">2013-02-28T07:36:55Z</dcterms:created>
  <dcterms:modified xsi:type="dcterms:W3CDTF">2024-05-13T04:18:08Z</dcterms:modified>
</cp:coreProperties>
</file>