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5" r:id="rId2"/>
    <p:sldId id="270" r:id="rId3"/>
    <p:sldId id="271" r:id="rId4"/>
    <p:sldId id="272" r:id="rId5"/>
    <p:sldId id="273" r:id="rId6"/>
    <p:sldId id="274" r:id="rId7"/>
    <p:sldId id="256" r:id="rId8"/>
    <p:sldId id="266" r:id="rId9"/>
    <p:sldId id="262" r:id="rId10"/>
    <p:sldId id="265" r:id="rId11"/>
    <p:sldId id="264" r:id="rId12"/>
    <p:sldId id="1880" r:id="rId13"/>
    <p:sldId id="258" r:id="rId14"/>
    <p:sldId id="268" r:id="rId15"/>
    <p:sldId id="267" r:id="rId16"/>
    <p:sldId id="269" r:id="rId17"/>
    <p:sldId id="26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DAF60-C31B-4824-8AF5-E81F201A121F}" v="21" dt="2022-09-29T11:11:51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51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479DAF60-C31B-4824-8AF5-E81F201A121F}"/>
    <pc:docChg chg="custSel addSld delSld modSld sldOrd">
      <pc:chgData name="Stewart Gale" userId="3647ddd2-6040-41ae-a96d-232c23482af8" providerId="ADAL" clId="{479DAF60-C31B-4824-8AF5-E81F201A121F}" dt="2022-09-29T11:11:55.788" v="99" actId="1076"/>
      <pc:docMkLst>
        <pc:docMk/>
      </pc:docMkLst>
      <pc:sldChg chg="delSp modSp mod">
        <pc:chgData name="Stewart Gale" userId="3647ddd2-6040-41ae-a96d-232c23482af8" providerId="ADAL" clId="{479DAF60-C31B-4824-8AF5-E81F201A121F}" dt="2021-10-11T17:47:39.853" v="17" actId="1076"/>
        <pc:sldMkLst>
          <pc:docMk/>
          <pc:sldMk cId="1569624578" sldId="256"/>
        </pc:sldMkLst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3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30.302" v="15" actId="478"/>
          <ac:spMkLst>
            <pc:docMk/>
            <pc:sldMk cId="1569624578" sldId="256"/>
            <ac:spMk id="4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3.943" v="16" actId="1076"/>
          <ac:spMkLst>
            <pc:docMk/>
            <pc:sldMk cId="1569624578" sldId="256"/>
            <ac:spMk id="5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14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15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16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18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19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0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1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2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3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4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5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6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7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7:39.853" v="17" actId="1076"/>
          <ac:spMkLst>
            <pc:docMk/>
            <pc:sldMk cId="1569624578" sldId="256"/>
            <ac:spMk id="28" creationId="{00000000-0000-0000-0000-000000000000}"/>
          </ac:spMkLst>
        </pc:spChg>
      </pc:sldChg>
      <pc:sldChg chg="modSp mod">
        <pc:chgData name="Stewart Gale" userId="3647ddd2-6040-41ae-a96d-232c23482af8" providerId="ADAL" clId="{479DAF60-C31B-4824-8AF5-E81F201A121F}" dt="2022-09-29T11:11:55.788" v="99" actId="1076"/>
        <pc:sldMkLst>
          <pc:docMk/>
          <pc:sldMk cId="1210738057" sldId="260"/>
        </pc:sldMkLst>
        <pc:spChg chg="mod">
          <ac:chgData name="Stewart Gale" userId="3647ddd2-6040-41ae-a96d-232c23482af8" providerId="ADAL" clId="{479DAF60-C31B-4824-8AF5-E81F201A121F}" dt="2022-09-29T11:11:28.950" v="87" actId="1076"/>
          <ac:spMkLst>
            <pc:docMk/>
            <pc:sldMk cId="1210738057" sldId="260"/>
            <ac:spMk id="2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2-09-29T11:11:55.788" v="99" actId="1076"/>
          <ac:spMkLst>
            <pc:docMk/>
            <pc:sldMk cId="1210738057" sldId="260"/>
            <ac:spMk id="3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2-09-29T11:11:23.398" v="84" actId="1076"/>
          <ac:spMkLst>
            <pc:docMk/>
            <pc:sldMk cId="1210738057" sldId="260"/>
            <ac:spMk id="12" creationId="{00000000-0000-0000-0000-000000000000}"/>
          </ac:spMkLst>
        </pc:spChg>
        <pc:graphicFrameChg chg="modGraphic">
          <ac:chgData name="Stewart Gale" userId="3647ddd2-6040-41ae-a96d-232c23482af8" providerId="ADAL" clId="{479DAF60-C31B-4824-8AF5-E81F201A121F}" dt="2022-09-29T11:11:16.988" v="81" actId="14734"/>
          <ac:graphicFrameMkLst>
            <pc:docMk/>
            <pc:sldMk cId="1210738057" sldId="260"/>
            <ac:graphicFrameMk id="10" creationId="{00000000-0000-0000-0000-000000000000}"/>
          </ac:graphicFrameMkLst>
        </pc:graphicFrameChg>
        <pc:graphicFrameChg chg="mod modGraphic">
          <ac:chgData name="Stewart Gale" userId="3647ddd2-6040-41ae-a96d-232c23482af8" providerId="ADAL" clId="{479DAF60-C31B-4824-8AF5-E81F201A121F}" dt="2022-09-29T11:11:44.796" v="94" actId="1076"/>
          <ac:graphicFrameMkLst>
            <pc:docMk/>
            <pc:sldMk cId="1210738057" sldId="260"/>
            <ac:graphicFrameMk id="14" creationId="{00000000-0000-0000-0000-000000000000}"/>
          </ac:graphicFrameMkLst>
        </pc:graphicFrameChg>
      </pc:sldChg>
      <pc:sldChg chg="addSp delSp modSp mod">
        <pc:chgData name="Stewart Gale" userId="3647ddd2-6040-41ae-a96d-232c23482af8" providerId="ADAL" clId="{479DAF60-C31B-4824-8AF5-E81F201A121F}" dt="2021-10-11T17:49:46.505" v="54" actId="1076"/>
        <pc:sldMkLst>
          <pc:docMk/>
          <pc:sldMk cId="4081936478" sldId="262"/>
        </pc:sldMkLst>
        <pc:spChg chg="del">
          <ac:chgData name="Stewart Gale" userId="3647ddd2-6040-41ae-a96d-232c23482af8" providerId="ADAL" clId="{479DAF60-C31B-4824-8AF5-E81F201A121F}" dt="2021-10-11T17:49:37.442" v="47" actId="478"/>
          <ac:spMkLst>
            <pc:docMk/>
            <pc:sldMk cId="4081936478" sldId="262"/>
            <ac:spMk id="5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9:46.505" v="54" actId="1076"/>
          <ac:spMkLst>
            <pc:docMk/>
            <pc:sldMk cId="4081936478" sldId="262"/>
            <ac:spMk id="8" creationId="{00000000-0000-0000-0000-000000000000}"/>
          </ac:spMkLst>
        </pc:spChg>
        <pc:spChg chg="add mod">
          <ac:chgData name="Stewart Gale" userId="3647ddd2-6040-41ae-a96d-232c23482af8" providerId="ADAL" clId="{479DAF60-C31B-4824-8AF5-E81F201A121F}" dt="2021-10-11T17:49:39.510" v="48"/>
          <ac:spMkLst>
            <pc:docMk/>
            <pc:sldMk cId="4081936478" sldId="262"/>
            <ac:spMk id="9" creationId="{DB593DCE-8D56-44F7-B15D-57E0DEED7835}"/>
          </ac:spMkLst>
        </pc:spChg>
      </pc:sldChg>
      <pc:sldChg chg="addSp delSp modSp mod">
        <pc:chgData name="Stewart Gale" userId="3647ddd2-6040-41ae-a96d-232c23482af8" providerId="ADAL" clId="{479DAF60-C31B-4824-8AF5-E81F201A121F}" dt="2021-10-11T17:50:18.858" v="69" actId="1076"/>
        <pc:sldMkLst>
          <pc:docMk/>
          <pc:sldMk cId="1547564620" sldId="264"/>
        </pc:sldMkLst>
        <pc:spChg chg="del">
          <ac:chgData name="Stewart Gale" userId="3647ddd2-6040-41ae-a96d-232c23482af8" providerId="ADAL" clId="{479DAF60-C31B-4824-8AF5-E81F201A121F}" dt="2021-10-11T17:50:09.607" v="62" actId="478"/>
          <ac:spMkLst>
            <pc:docMk/>
            <pc:sldMk cId="1547564620" sldId="264"/>
            <ac:spMk id="5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50:18.858" v="69" actId="1076"/>
          <ac:spMkLst>
            <pc:docMk/>
            <pc:sldMk cId="1547564620" sldId="264"/>
            <ac:spMk id="6" creationId="{00000000-0000-0000-0000-000000000000}"/>
          </ac:spMkLst>
        </pc:spChg>
        <pc:spChg chg="add mod">
          <ac:chgData name="Stewart Gale" userId="3647ddd2-6040-41ae-a96d-232c23482af8" providerId="ADAL" clId="{479DAF60-C31B-4824-8AF5-E81F201A121F}" dt="2021-10-11T17:50:11.304" v="63"/>
          <ac:spMkLst>
            <pc:docMk/>
            <pc:sldMk cId="1547564620" sldId="264"/>
            <ac:spMk id="9" creationId="{977A9FA6-676F-4C3E-8D40-1D6DF588735F}"/>
          </ac:spMkLst>
        </pc:spChg>
      </pc:sldChg>
      <pc:sldChg chg="addSp delSp modSp mod">
        <pc:chgData name="Stewart Gale" userId="3647ddd2-6040-41ae-a96d-232c23482af8" providerId="ADAL" clId="{479DAF60-C31B-4824-8AF5-E81F201A121F}" dt="2021-10-11T17:50:05.631" v="61" actId="14100"/>
        <pc:sldMkLst>
          <pc:docMk/>
          <pc:sldMk cId="1989106830" sldId="265"/>
        </pc:sldMkLst>
        <pc:spChg chg="del">
          <ac:chgData name="Stewart Gale" userId="3647ddd2-6040-41ae-a96d-232c23482af8" providerId="ADAL" clId="{479DAF60-C31B-4824-8AF5-E81F201A121F}" dt="2021-10-11T17:49:51.597" v="55" actId="478"/>
          <ac:spMkLst>
            <pc:docMk/>
            <pc:sldMk cId="1989106830" sldId="265"/>
            <ac:spMk id="5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50:05.631" v="61" actId="14100"/>
          <ac:spMkLst>
            <pc:docMk/>
            <pc:sldMk cId="1989106830" sldId="265"/>
            <ac:spMk id="6" creationId="{00000000-0000-0000-0000-000000000000}"/>
          </ac:spMkLst>
        </pc:spChg>
        <pc:spChg chg="add mod">
          <ac:chgData name="Stewart Gale" userId="3647ddd2-6040-41ae-a96d-232c23482af8" providerId="ADAL" clId="{479DAF60-C31B-4824-8AF5-E81F201A121F}" dt="2021-10-11T17:49:57.084" v="58" actId="1076"/>
          <ac:spMkLst>
            <pc:docMk/>
            <pc:sldMk cId="1989106830" sldId="265"/>
            <ac:spMk id="8" creationId="{41D814A0-429B-463D-80F8-F36DD98E77D8}"/>
          </ac:spMkLst>
        </pc:spChg>
      </pc:sldChg>
      <pc:sldChg chg="modSp mod">
        <pc:chgData name="Stewart Gale" userId="3647ddd2-6040-41ae-a96d-232c23482af8" providerId="ADAL" clId="{479DAF60-C31B-4824-8AF5-E81F201A121F}" dt="2021-10-11T17:49:34.190" v="46" actId="14100"/>
        <pc:sldMkLst>
          <pc:docMk/>
          <pc:sldMk cId="878031837" sldId="266"/>
        </pc:sldMkLst>
        <pc:spChg chg="mod">
          <ac:chgData name="Stewart Gale" userId="3647ddd2-6040-41ae-a96d-232c23482af8" providerId="ADAL" clId="{479DAF60-C31B-4824-8AF5-E81F201A121F}" dt="2021-10-11T17:49:34.190" v="46" actId="14100"/>
          <ac:spMkLst>
            <pc:docMk/>
            <pc:sldMk cId="878031837" sldId="266"/>
            <ac:spMk id="3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1-10-11T17:49:28.945" v="44" actId="1076"/>
          <ac:spMkLst>
            <pc:docMk/>
            <pc:sldMk cId="878031837" sldId="266"/>
            <ac:spMk id="5" creationId="{00000000-0000-0000-0000-000000000000}"/>
          </ac:spMkLst>
        </pc:spChg>
      </pc:sldChg>
      <pc:sldChg chg="modAnim">
        <pc:chgData name="Stewart Gale" userId="3647ddd2-6040-41ae-a96d-232c23482af8" providerId="ADAL" clId="{479DAF60-C31B-4824-8AF5-E81F201A121F}" dt="2022-09-19T07:14:11.226" v="71"/>
        <pc:sldMkLst>
          <pc:docMk/>
          <pc:sldMk cId="1316540119" sldId="272"/>
        </pc:sldMkLst>
      </pc:sldChg>
      <pc:sldChg chg="modAnim">
        <pc:chgData name="Stewart Gale" userId="3647ddd2-6040-41ae-a96d-232c23482af8" providerId="ADAL" clId="{479DAF60-C31B-4824-8AF5-E81F201A121F}" dt="2022-09-19T07:14:36.471" v="72"/>
        <pc:sldMkLst>
          <pc:docMk/>
          <pc:sldMk cId="3924184479" sldId="273"/>
        </pc:sldMkLst>
      </pc:sldChg>
      <pc:sldChg chg="modAnim">
        <pc:chgData name="Stewart Gale" userId="3647ddd2-6040-41ae-a96d-232c23482af8" providerId="ADAL" clId="{479DAF60-C31B-4824-8AF5-E81F201A121F}" dt="2022-09-19T07:14:40.461" v="73"/>
        <pc:sldMkLst>
          <pc:docMk/>
          <pc:sldMk cId="1774673189" sldId="274"/>
        </pc:sldMkLst>
      </pc:sldChg>
      <pc:sldChg chg="delSp modSp add mod ord delAnim">
        <pc:chgData name="Stewart Gale" userId="3647ddd2-6040-41ae-a96d-232c23482af8" providerId="ADAL" clId="{479DAF60-C31B-4824-8AF5-E81F201A121F}" dt="2022-09-19T07:13:26.158" v="70" actId="20577"/>
        <pc:sldMkLst>
          <pc:docMk/>
          <pc:sldMk cId="859186030" sldId="275"/>
        </pc:sldMkLst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3" creationId="{00000000-0000-0000-0000-000000000000}"/>
          </ac:spMkLst>
        </pc:spChg>
        <pc:spChg chg="mod">
          <ac:chgData name="Stewart Gale" userId="3647ddd2-6040-41ae-a96d-232c23482af8" providerId="ADAL" clId="{479DAF60-C31B-4824-8AF5-E81F201A121F}" dt="2022-09-19T07:13:26.158" v="70" actId="20577"/>
          <ac:spMkLst>
            <pc:docMk/>
            <pc:sldMk cId="859186030" sldId="275"/>
            <ac:spMk id="4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5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14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15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16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18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19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0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1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2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3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4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5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6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7" creationId="{00000000-0000-0000-0000-000000000000}"/>
          </ac:spMkLst>
        </pc:spChg>
        <pc:spChg chg="del">
          <ac:chgData name="Stewart Gale" userId="3647ddd2-6040-41ae-a96d-232c23482af8" providerId="ADAL" clId="{479DAF60-C31B-4824-8AF5-E81F201A121F}" dt="2021-10-11T17:47:05.431" v="3" actId="478"/>
          <ac:spMkLst>
            <pc:docMk/>
            <pc:sldMk cId="859186030" sldId="275"/>
            <ac:spMk id="28" creationId="{00000000-0000-0000-0000-000000000000}"/>
          </ac:spMkLst>
        </pc:spChg>
      </pc:sldChg>
      <pc:sldChg chg="add del">
        <pc:chgData name="Stewart Gale" userId="3647ddd2-6040-41ae-a96d-232c23482af8" providerId="ADAL" clId="{479DAF60-C31B-4824-8AF5-E81F201A121F}" dt="2022-09-29T11:10:51.347" v="76" actId="47"/>
        <pc:sldMkLst>
          <pc:docMk/>
          <pc:sldMk cId="3655218473" sldId="1879"/>
        </pc:sldMkLst>
      </pc:sldChg>
      <pc:sldChg chg="add">
        <pc:chgData name="Stewart Gale" userId="3647ddd2-6040-41ae-a96d-232c23482af8" providerId="ADAL" clId="{479DAF60-C31B-4824-8AF5-E81F201A121F}" dt="2022-09-29T11:10:44.947" v="75"/>
        <pc:sldMkLst>
          <pc:docMk/>
          <pc:sldMk cId="3100745277" sldId="18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762AF-BB26-4E77-8A9E-C2806705E01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04AC8-E215-4DB1-B17C-BCC59CD7D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91062-EF12-46A9-B437-7769B7E4707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04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2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53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20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62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76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88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44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54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425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10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79C13-E380-43C2-9AC4-22561259B745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EBA9B-FD2A-407B-ADBC-C7609B6B4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32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4707" y="1047110"/>
            <a:ext cx="980258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3800" b="1" i="0" u="sng" strike="noStrike" dirty="0">
                <a:solidFill>
                  <a:srgbClr val="000000"/>
                </a:solidFill>
                <a:effectLst/>
              </a:rPr>
              <a:t>LO: Simplify </a:t>
            </a:r>
            <a:r>
              <a:rPr lang="en-GB" sz="13800" b="1" u="sng" dirty="0">
                <a:solidFill>
                  <a:srgbClr val="000000"/>
                </a:solidFill>
              </a:rPr>
              <a:t>E</a:t>
            </a:r>
            <a:r>
              <a:rPr lang="en-GB" sz="13800" b="1" i="0" u="sng" strike="noStrike" dirty="0">
                <a:solidFill>
                  <a:srgbClr val="000000"/>
                </a:solidFill>
                <a:effectLst/>
              </a:rPr>
              <a:t>xpressions</a:t>
            </a:r>
            <a:r>
              <a:rPr lang="en-GB" sz="13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9186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915" y="1894688"/>
            <a:ext cx="3762842" cy="345901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9291" y="1894688"/>
            <a:ext cx="3659267" cy="35747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55247" y="4652511"/>
            <a:ext cx="325717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NOT</a:t>
            </a:r>
            <a:endParaRPr lang="en-GB" sz="115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D814A0-429B-463D-80F8-F36DD98E77D8}"/>
              </a:ext>
            </a:extLst>
          </p:cNvPr>
          <p:cNvSpPr/>
          <p:nvPr/>
        </p:nvSpPr>
        <p:spPr>
          <a:xfrm>
            <a:off x="855702" y="142625"/>
            <a:ext cx="103849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dirty="0">
                <a:solidFill>
                  <a:srgbClr val="000000"/>
                </a:solidFill>
                <a:latin typeface="Calibri" panose="020F0502020204030204" pitchFamily="34" charset="0"/>
              </a:rPr>
              <a:t>Like terms or Not?</a:t>
            </a:r>
            <a:r>
              <a:rPr lang="en-GB" sz="9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910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129" y="1932788"/>
            <a:ext cx="3762842" cy="34590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00" y="1843934"/>
            <a:ext cx="3833599" cy="35478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76377" y="4681277"/>
            <a:ext cx="299934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LIKE</a:t>
            </a:r>
            <a:endParaRPr lang="en-GB" sz="115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7A9FA6-676F-4C3E-8D40-1D6DF588735F}"/>
              </a:ext>
            </a:extLst>
          </p:cNvPr>
          <p:cNvSpPr/>
          <p:nvPr/>
        </p:nvSpPr>
        <p:spPr>
          <a:xfrm>
            <a:off x="966545" y="142625"/>
            <a:ext cx="103849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dirty="0">
                <a:solidFill>
                  <a:srgbClr val="000000"/>
                </a:solidFill>
                <a:latin typeface="Calibri" panose="020F0502020204030204" pitchFamily="34" charset="0"/>
              </a:rPr>
              <a:t>Like terms or Not?</a:t>
            </a:r>
            <a:r>
              <a:rPr lang="en-GB" sz="9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756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644FE6F-C025-53F8-6D76-B29BEB9F97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659" y="120265"/>
            <a:ext cx="11562735" cy="66174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E40A7E-4AB3-21BE-B359-AB61F1F0C434}"/>
              </a:ext>
            </a:extLst>
          </p:cNvPr>
          <p:cNvSpPr txBox="1"/>
          <p:nvPr/>
        </p:nvSpPr>
        <p:spPr>
          <a:xfrm>
            <a:off x="3925009" y="865484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B96BBD-1E0B-9B66-E030-08B3FC8F46F9}"/>
              </a:ext>
            </a:extLst>
          </p:cNvPr>
          <p:cNvSpPr txBox="1"/>
          <p:nvPr/>
        </p:nvSpPr>
        <p:spPr>
          <a:xfrm>
            <a:off x="3925009" y="1495699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6282A7-461E-34C9-EFA1-1A26DAF47D79}"/>
              </a:ext>
            </a:extLst>
          </p:cNvPr>
          <p:cNvSpPr txBox="1"/>
          <p:nvPr/>
        </p:nvSpPr>
        <p:spPr>
          <a:xfrm>
            <a:off x="3925009" y="2800749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B68C82-4A65-6141-F962-B2D7F5497323}"/>
              </a:ext>
            </a:extLst>
          </p:cNvPr>
          <p:cNvSpPr txBox="1"/>
          <p:nvPr/>
        </p:nvSpPr>
        <p:spPr>
          <a:xfrm>
            <a:off x="3983546" y="4808691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CCED51-2C19-6705-A6AC-0C3E68977552}"/>
              </a:ext>
            </a:extLst>
          </p:cNvPr>
          <p:cNvSpPr txBox="1"/>
          <p:nvPr/>
        </p:nvSpPr>
        <p:spPr>
          <a:xfrm>
            <a:off x="3983547" y="6042745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D7B377-302E-FE3B-ED63-6B2753EFF3E7}"/>
              </a:ext>
            </a:extLst>
          </p:cNvPr>
          <p:cNvSpPr txBox="1"/>
          <p:nvPr/>
        </p:nvSpPr>
        <p:spPr>
          <a:xfrm>
            <a:off x="3983546" y="3462003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8CBF57-C5D5-958E-5F42-752B2539DBF2}"/>
              </a:ext>
            </a:extLst>
          </p:cNvPr>
          <p:cNvSpPr txBox="1"/>
          <p:nvPr/>
        </p:nvSpPr>
        <p:spPr>
          <a:xfrm>
            <a:off x="3983545" y="2172215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2FF59D-C4AA-5A50-7BA9-2B80DCDB7F6A}"/>
              </a:ext>
            </a:extLst>
          </p:cNvPr>
          <p:cNvSpPr txBox="1"/>
          <p:nvPr/>
        </p:nvSpPr>
        <p:spPr>
          <a:xfrm>
            <a:off x="3983546" y="4184698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DA084D-4ABD-627C-9511-691F80331F7D}"/>
              </a:ext>
            </a:extLst>
          </p:cNvPr>
          <p:cNvSpPr txBox="1"/>
          <p:nvPr/>
        </p:nvSpPr>
        <p:spPr>
          <a:xfrm>
            <a:off x="3925009" y="5432684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0010AC-DE51-7BB9-D5C5-538F37D38EA5}"/>
              </a:ext>
            </a:extLst>
          </p:cNvPr>
          <p:cNvSpPr txBox="1"/>
          <p:nvPr/>
        </p:nvSpPr>
        <p:spPr>
          <a:xfrm>
            <a:off x="9991424" y="865484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0E49AD-25A5-FD12-8D4D-01808E65AF12}"/>
              </a:ext>
            </a:extLst>
          </p:cNvPr>
          <p:cNvSpPr txBox="1"/>
          <p:nvPr/>
        </p:nvSpPr>
        <p:spPr>
          <a:xfrm>
            <a:off x="9991423" y="1502762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70B02F-7C42-2A1E-A389-7C6D5F74B9B1}"/>
              </a:ext>
            </a:extLst>
          </p:cNvPr>
          <p:cNvSpPr txBox="1"/>
          <p:nvPr/>
        </p:nvSpPr>
        <p:spPr>
          <a:xfrm>
            <a:off x="9957799" y="2846602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835122-C02C-4908-5F2D-8D09870C2B29}"/>
              </a:ext>
            </a:extLst>
          </p:cNvPr>
          <p:cNvSpPr txBox="1"/>
          <p:nvPr/>
        </p:nvSpPr>
        <p:spPr>
          <a:xfrm>
            <a:off x="9957800" y="4140960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4CB196-073A-0DF9-E9A7-43C98749978E}"/>
              </a:ext>
            </a:extLst>
          </p:cNvPr>
          <p:cNvSpPr txBox="1"/>
          <p:nvPr/>
        </p:nvSpPr>
        <p:spPr>
          <a:xfrm>
            <a:off x="9899697" y="4792168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Like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A69B71-0C31-B4F9-67AA-F22DB9D3F50E}"/>
              </a:ext>
            </a:extLst>
          </p:cNvPr>
          <p:cNvSpPr txBox="1"/>
          <p:nvPr/>
        </p:nvSpPr>
        <p:spPr>
          <a:xfrm>
            <a:off x="9957798" y="2216765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3D030E-A3CA-01BE-6F2A-5D53BE94D449}"/>
              </a:ext>
            </a:extLst>
          </p:cNvPr>
          <p:cNvSpPr txBox="1"/>
          <p:nvPr/>
        </p:nvSpPr>
        <p:spPr>
          <a:xfrm>
            <a:off x="9899696" y="3511123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E02ACD-EF5E-6DCB-727E-5AF6EC155EC5}"/>
              </a:ext>
            </a:extLst>
          </p:cNvPr>
          <p:cNvSpPr txBox="1"/>
          <p:nvPr/>
        </p:nvSpPr>
        <p:spPr>
          <a:xfrm>
            <a:off x="9899698" y="5422005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A62E93-5E79-1C7F-CAFD-5870FE598C5E}"/>
              </a:ext>
            </a:extLst>
          </p:cNvPr>
          <p:cNvSpPr txBox="1"/>
          <p:nvPr/>
        </p:nvSpPr>
        <p:spPr>
          <a:xfrm>
            <a:off x="9957801" y="6051842"/>
            <a:ext cx="1920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Unlike</a:t>
            </a:r>
          </a:p>
        </p:txBody>
      </p:sp>
    </p:spTree>
    <p:extLst>
      <p:ext uri="{BB962C8B-B14F-4D97-AF65-F5344CB8AC3E}">
        <p14:creationId xmlns:p14="http://schemas.microsoft.com/office/powerpoint/2010/main" val="310074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0936" y="428841"/>
            <a:ext cx="11370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Simplify the following expression</a:t>
            </a:r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  <a:endParaRPr lang="en-GB" sz="6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394553"/>
              </p:ext>
            </p:extLst>
          </p:nvPr>
        </p:nvGraphicFramePr>
        <p:xfrm>
          <a:off x="1125707" y="2805684"/>
          <a:ext cx="7474007" cy="1246632"/>
        </p:xfrm>
        <a:graphic>
          <a:graphicData uri="http://schemas.openxmlformats.org/drawingml/2006/table">
            <a:tbl>
              <a:tblPr firstRow="1" firstCol="1" bandRow="1"/>
              <a:tblGrid>
                <a:gridCol w="7474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07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4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8871856" y="2753430"/>
            <a:ext cx="1707519" cy="13511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GB" sz="8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8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5785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0936" y="428841"/>
            <a:ext cx="11370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Simplify the following expression</a:t>
            </a:r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  <a:endParaRPr lang="en-GB" sz="6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055346"/>
              </p:ext>
            </p:extLst>
          </p:nvPr>
        </p:nvGraphicFramePr>
        <p:xfrm>
          <a:off x="864450" y="2805684"/>
          <a:ext cx="7474007" cy="1246632"/>
        </p:xfrm>
        <a:graphic>
          <a:graphicData uri="http://schemas.openxmlformats.org/drawingml/2006/table">
            <a:tbl>
              <a:tblPr firstRow="1" firstCol="1" bandRow="1"/>
              <a:tblGrid>
                <a:gridCol w="7474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07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 + 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4 =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8180613" y="2753430"/>
            <a:ext cx="2691763" cy="13511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GB" sz="8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GB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GB" sz="8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08909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303279"/>
              </p:ext>
            </p:extLst>
          </p:nvPr>
        </p:nvGraphicFramePr>
        <p:xfrm>
          <a:off x="1453615" y="2843784"/>
          <a:ext cx="7135214" cy="1246632"/>
        </p:xfrm>
        <a:graphic>
          <a:graphicData uri="http://schemas.openxmlformats.org/drawingml/2006/table">
            <a:tbl>
              <a:tblPr firstRow="1" firstCol="1" bandRow="1"/>
              <a:tblGrid>
                <a:gridCol w="7135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82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</a:t>
                      </a:r>
                      <a:r>
                        <a:rPr lang="en-GB" sz="8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80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8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673318" y="2791530"/>
            <a:ext cx="1542410" cy="13511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8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GB" sz="8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8000" baseline="30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940745-B57E-4267-B21D-0ED608911C54}"/>
              </a:ext>
            </a:extLst>
          </p:cNvPr>
          <p:cNvSpPr/>
          <p:nvPr/>
        </p:nvSpPr>
        <p:spPr>
          <a:xfrm>
            <a:off x="410936" y="428841"/>
            <a:ext cx="11370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Simplify the following expression</a:t>
            </a:r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193036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98351"/>
              </p:ext>
            </p:extLst>
          </p:nvPr>
        </p:nvGraphicFramePr>
        <p:xfrm>
          <a:off x="625929" y="2789356"/>
          <a:ext cx="7747907" cy="1121982"/>
        </p:xfrm>
        <a:graphic>
          <a:graphicData uri="http://schemas.openxmlformats.org/drawingml/2006/table">
            <a:tbl>
              <a:tblPr firstRow="1" firstCol="1" bandRow="1"/>
              <a:tblGrid>
                <a:gridCol w="7747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82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7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GB" sz="7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</a:t>
                      </a:r>
                      <a:r>
                        <a:rPr lang="en-GB" sz="7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</a:t>
                      </a:r>
                      <a:r>
                        <a:rPr lang="en-GB" sz="7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509907" y="2737711"/>
            <a:ext cx="3271157" cy="122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7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7200" baseline="30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7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7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940745-B57E-4267-B21D-0ED608911C54}"/>
              </a:ext>
            </a:extLst>
          </p:cNvPr>
          <p:cNvSpPr/>
          <p:nvPr/>
        </p:nvSpPr>
        <p:spPr>
          <a:xfrm>
            <a:off x="410936" y="428841"/>
            <a:ext cx="11370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Simplify the following expression</a:t>
            </a:r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282728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484572"/>
            <a:ext cx="122923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solidFill>
                  <a:srgbClr val="000000"/>
                </a:solidFill>
                <a:latin typeface="Calibri" panose="020F0502020204030204" pitchFamily="34" charset="0"/>
              </a:rPr>
              <a:t>Which expression has been simplified correctly?</a:t>
            </a:r>
            <a:endParaRPr lang="en-GB" sz="44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535070"/>
              </p:ext>
            </p:extLst>
          </p:nvPr>
        </p:nvGraphicFramePr>
        <p:xfrm>
          <a:off x="3858025" y="1666374"/>
          <a:ext cx="5509132" cy="1121982"/>
        </p:xfrm>
        <a:graphic>
          <a:graphicData uri="http://schemas.openxmlformats.org/drawingml/2006/table">
            <a:tbl>
              <a:tblPr firstRow="1" firstCol="1" bandRow="1"/>
              <a:tblGrid>
                <a:gridCol w="3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2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7200" b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="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7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GB" sz="72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GB" sz="7200" b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="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72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14895"/>
              </p:ext>
            </p:extLst>
          </p:nvPr>
        </p:nvGraphicFramePr>
        <p:xfrm>
          <a:off x="3899842" y="3350548"/>
          <a:ext cx="5728572" cy="1121982"/>
        </p:xfrm>
        <a:graphic>
          <a:graphicData uri="http://schemas.openxmlformats.org/drawingml/2006/table">
            <a:tbl>
              <a:tblPr firstRow="1" firstCol="1" bandRow="1"/>
              <a:tblGrid>
                <a:gridCol w="3997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2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7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GB" sz="7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GB" sz="7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72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7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486831"/>
              </p:ext>
            </p:extLst>
          </p:nvPr>
        </p:nvGraphicFramePr>
        <p:xfrm>
          <a:off x="4171985" y="5034722"/>
          <a:ext cx="5777189" cy="841502"/>
        </p:xfrm>
        <a:graphic>
          <a:graphicData uri="http://schemas.openxmlformats.org/drawingml/2006/table">
            <a:tbl>
              <a:tblPr firstRow="1" firstCol="1" bandRow="1"/>
              <a:tblGrid>
                <a:gridCol w="2990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6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2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54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54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5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GB" sz="5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5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54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5400" baseline="300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5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GB" sz="5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5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5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714261" y="1773720"/>
            <a:ext cx="1055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14261" y="3456867"/>
            <a:ext cx="1055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B)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9134" y="4947641"/>
            <a:ext cx="29888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Neither!</a:t>
            </a:r>
          </a:p>
        </p:txBody>
      </p:sp>
    </p:spTree>
    <p:extLst>
      <p:ext uri="{BB962C8B-B14F-4D97-AF65-F5344CB8AC3E}">
        <p14:creationId xmlns:p14="http://schemas.microsoft.com/office/powerpoint/2010/main" val="121073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21226" y="575408"/>
            <a:ext cx="3137579" cy="5798095"/>
          </a:xfrm>
          <a:prstGeom prst="roundRect">
            <a:avLst/>
          </a:prstGeom>
          <a:noFill/>
          <a:ln w="28575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 b="1" u="sng" dirty="0">
                <a:solidFill>
                  <a:sysClr val="windowText" lastClr="000000"/>
                </a:solidFill>
              </a:rPr>
              <a:t>Menu</a:t>
            </a:r>
          </a:p>
          <a:p>
            <a:pPr algn="ctr"/>
            <a:r>
              <a:rPr lang="en-GB" sz="4400" b="0" u="none" dirty="0">
                <a:solidFill>
                  <a:srgbClr val="0065B0"/>
                </a:solidFill>
              </a:rPr>
              <a:t>coke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tea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water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pineapple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apple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salad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burger</a:t>
            </a:r>
            <a:endParaRPr lang="en-GB" sz="4400" b="0" u="none" baseline="0" dirty="0">
              <a:solidFill>
                <a:sysClr val="windowText" lastClr="000000"/>
              </a:solidFill>
            </a:endParaRPr>
          </a:p>
        </p:txBody>
      </p:sp>
      <p:pic>
        <p:nvPicPr>
          <p:cNvPr id="1026" name="Picture 2" descr="Image result for waiter take ord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4" r="14046" b="7713"/>
          <a:stretch/>
        </p:blipFill>
        <p:spPr bwMode="auto">
          <a:xfrm>
            <a:off x="395787" y="865813"/>
            <a:ext cx="2681786" cy="532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78723" y="2920620"/>
            <a:ext cx="43604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was the order taken?</a:t>
            </a:r>
          </a:p>
        </p:txBody>
      </p:sp>
      <p:pic>
        <p:nvPicPr>
          <p:cNvPr id="1036" name="Picture 12" descr="Image result for note p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t="17254" r="5258" b="48757"/>
          <a:stretch/>
        </p:blipFill>
        <p:spPr bwMode="auto">
          <a:xfrm>
            <a:off x="6987655" y="307073"/>
            <a:ext cx="4804010" cy="2576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895231" y="865813"/>
            <a:ext cx="3712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/>
              <a:t>c + w +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53786" y="4776717"/>
            <a:ext cx="42853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Coke, Water and Salad.</a:t>
            </a:r>
          </a:p>
        </p:txBody>
      </p:sp>
    </p:spTree>
    <p:extLst>
      <p:ext uri="{BB962C8B-B14F-4D97-AF65-F5344CB8AC3E}">
        <p14:creationId xmlns:p14="http://schemas.microsoft.com/office/powerpoint/2010/main" val="38628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21226" y="575408"/>
            <a:ext cx="3137579" cy="5798095"/>
          </a:xfrm>
          <a:prstGeom prst="roundRect">
            <a:avLst/>
          </a:prstGeom>
          <a:noFill/>
          <a:ln w="28575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 b="1" u="sng" dirty="0">
                <a:solidFill>
                  <a:sysClr val="windowText" lastClr="000000"/>
                </a:solidFill>
              </a:rPr>
              <a:t>Menu</a:t>
            </a:r>
          </a:p>
          <a:p>
            <a:pPr algn="ctr"/>
            <a:r>
              <a:rPr lang="en-GB" sz="4400" b="0" u="none" dirty="0">
                <a:solidFill>
                  <a:srgbClr val="0065B0"/>
                </a:solidFill>
              </a:rPr>
              <a:t>coke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tea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water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pineapple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apple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salad</a:t>
            </a:r>
          </a:p>
          <a:p>
            <a:pPr algn="ctr"/>
            <a:r>
              <a:rPr lang="en-GB" sz="4400" b="0" u="none" baseline="0" dirty="0">
                <a:solidFill>
                  <a:srgbClr val="0065B0"/>
                </a:solidFill>
              </a:rPr>
              <a:t>burger</a:t>
            </a:r>
            <a:endParaRPr lang="en-GB" sz="4400" b="0" u="none" baseline="0" dirty="0">
              <a:solidFill>
                <a:sysClr val="windowText" lastClr="000000"/>
              </a:solidFill>
            </a:endParaRPr>
          </a:p>
        </p:txBody>
      </p:sp>
      <p:pic>
        <p:nvPicPr>
          <p:cNvPr id="1026" name="Picture 2" descr="Image result for waiter take ord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4" r="14046" b="7713"/>
          <a:stretch/>
        </p:blipFill>
        <p:spPr bwMode="auto">
          <a:xfrm>
            <a:off x="395787" y="865813"/>
            <a:ext cx="2681786" cy="532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78723" y="2920620"/>
            <a:ext cx="43604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was the order taken?</a:t>
            </a:r>
          </a:p>
        </p:txBody>
      </p:sp>
      <p:pic>
        <p:nvPicPr>
          <p:cNvPr id="1036" name="Picture 12" descr="Image result for note p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t="17254" r="5258" b="48757"/>
          <a:stretch/>
        </p:blipFill>
        <p:spPr bwMode="auto">
          <a:xfrm>
            <a:off x="7035423" y="307074"/>
            <a:ext cx="4503760" cy="241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997590" y="771096"/>
            <a:ext cx="34597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2w + 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16254" y="4783541"/>
            <a:ext cx="42853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Two waters and a burger.</a:t>
            </a:r>
          </a:p>
        </p:txBody>
      </p:sp>
    </p:spTree>
    <p:extLst>
      <p:ext uri="{BB962C8B-B14F-4D97-AF65-F5344CB8AC3E}">
        <p14:creationId xmlns:p14="http://schemas.microsoft.com/office/powerpoint/2010/main" val="224141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aiter take ord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4" r="14046" b="7713"/>
          <a:stretch/>
        </p:blipFill>
        <p:spPr bwMode="auto">
          <a:xfrm>
            <a:off x="395787" y="865813"/>
            <a:ext cx="2681786" cy="532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40201" y="3241748"/>
            <a:ext cx="8461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is the quickest way you can write this order?</a:t>
            </a:r>
          </a:p>
        </p:txBody>
      </p:sp>
      <p:pic>
        <p:nvPicPr>
          <p:cNvPr id="1036" name="Picture 12" descr="Image result for note p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t="17254" r="5258" b="48757"/>
          <a:stretch/>
        </p:blipFill>
        <p:spPr bwMode="auto">
          <a:xfrm>
            <a:off x="3189514" y="643157"/>
            <a:ext cx="8436428" cy="227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26431" y="1059710"/>
            <a:ext cx="68753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2w + b + w + 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33516" y="5055947"/>
            <a:ext cx="3920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3w + 2b</a:t>
            </a:r>
          </a:p>
        </p:txBody>
      </p:sp>
    </p:spTree>
    <p:extLst>
      <p:ext uri="{BB962C8B-B14F-4D97-AF65-F5344CB8AC3E}">
        <p14:creationId xmlns:p14="http://schemas.microsoft.com/office/powerpoint/2010/main" val="131654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aiter take ord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4" r="14046" b="7713"/>
          <a:stretch/>
        </p:blipFill>
        <p:spPr bwMode="auto">
          <a:xfrm>
            <a:off x="325030" y="849485"/>
            <a:ext cx="2681786" cy="532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40201" y="3241748"/>
            <a:ext cx="8461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is the quickest way you can write this order?</a:t>
            </a:r>
          </a:p>
        </p:txBody>
      </p:sp>
      <p:pic>
        <p:nvPicPr>
          <p:cNvPr id="1036" name="Picture 12" descr="Image result for note p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t="17254" r="5258" b="48757"/>
          <a:stretch/>
        </p:blipFill>
        <p:spPr bwMode="auto">
          <a:xfrm>
            <a:off x="3140201" y="594172"/>
            <a:ext cx="8792574" cy="227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97834" y="1163673"/>
            <a:ext cx="72750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2w + b + 5w + 3b + 1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2659" y="5126704"/>
            <a:ext cx="55372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/>
              <a:t>7w + 4b + 1</a:t>
            </a:r>
          </a:p>
        </p:txBody>
      </p:sp>
    </p:spTree>
    <p:extLst>
      <p:ext uri="{BB962C8B-B14F-4D97-AF65-F5344CB8AC3E}">
        <p14:creationId xmlns:p14="http://schemas.microsoft.com/office/powerpoint/2010/main" val="392418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aiter take ord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4" r="14046" b="7713"/>
          <a:stretch/>
        </p:blipFill>
        <p:spPr bwMode="auto">
          <a:xfrm>
            <a:off x="325030" y="849485"/>
            <a:ext cx="2681786" cy="532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40201" y="3241748"/>
            <a:ext cx="8461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is the quickest way you can write this order?</a:t>
            </a:r>
          </a:p>
        </p:txBody>
      </p:sp>
      <p:pic>
        <p:nvPicPr>
          <p:cNvPr id="1036" name="Picture 12" descr="Image result for note p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t="17254" r="5258" b="48757"/>
          <a:stretch/>
        </p:blipFill>
        <p:spPr bwMode="auto">
          <a:xfrm>
            <a:off x="3140201" y="594172"/>
            <a:ext cx="8792574" cy="227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97834" y="1163673"/>
            <a:ext cx="7275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2w + 5 + 3b - b + 1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2659" y="5126704"/>
            <a:ext cx="55372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/>
              <a:t>2w + 2b + 6</a:t>
            </a:r>
          </a:p>
        </p:txBody>
      </p:sp>
    </p:spTree>
    <p:extLst>
      <p:ext uri="{BB962C8B-B14F-4D97-AF65-F5344CB8AC3E}">
        <p14:creationId xmlns:p14="http://schemas.microsoft.com/office/powerpoint/2010/main" val="177467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15903" y="244827"/>
            <a:ext cx="92256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>
                <a:solidFill>
                  <a:srgbClr val="000000"/>
                </a:solidFill>
                <a:latin typeface="Calibri" panose="020F0502020204030204" pitchFamily="34" charset="0"/>
              </a:rPr>
              <a:t>When you </a:t>
            </a:r>
            <a:r>
              <a:rPr lang="en-GB" sz="5400" dirty="0">
                <a:solidFill>
                  <a:srgbClr val="FF0000"/>
                </a:solidFill>
                <a:latin typeface="Calibri" panose="020F0502020204030204" pitchFamily="34" charset="0"/>
              </a:rPr>
              <a:t>simplify</a:t>
            </a:r>
            <a:r>
              <a:rPr lang="en-GB" sz="5400" dirty="0">
                <a:solidFill>
                  <a:srgbClr val="000000"/>
                </a:solidFill>
                <a:latin typeface="Calibri" panose="020F0502020204030204" pitchFamily="34" charset="0"/>
              </a:rPr>
              <a:t> algebra </a:t>
            </a:r>
          </a:p>
          <a:p>
            <a:pPr algn="ctr"/>
            <a:r>
              <a:rPr lang="en-GB" sz="5400" dirty="0">
                <a:solidFill>
                  <a:srgbClr val="000000"/>
                </a:solidFill>
                <a:latin typeface="Calibri" panose="020F0502020204030204" pitchFamily="34" charset="0"/>
              </a:rPr>
              <a:t>you need to </a:t>
            </a:r>
            <a:r>
              <a:rPr lang="en-GB" sz="5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collect like terms.</a:t>
            </a:r>
            <a:endParaRPr lang="en-GB" sz="5400" dirty="0"/>
          </a:p>
        </p:txBody>
      </p:sp>
      <p:sp>
        <p:nvSpPr>
          <p:cNvPr id="2" name="Rectangle 1"/>
          <p:cNvSpPr/>
          <p:nvPr/>
        </p:nvSpPr>
        <p:spPr>
          <a:xfrm>
            <a:off x="1317531" y="2631352"/>
            <a:ext cx="130516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4a</a:t>
            </a:r>
            <a:r>
              <a:rPr lang="en-GB" sz="6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sz="2400" baseline="30000" dirty="0"/>
          </a:p>
        </p:txBody>
      </p:sp>
      <p:sp>
        <p:nvSpPr>
          <p:cNvPr id="14" name="Rectangle 13"/>
          <p:cNvSpPr/>
          <p:nvPr/>
        </p:nvSpPr>
        <p:spPr>
          <a:xfrm>
            <a:off x="3566323" y="3415123"/>
            <a:ext cx="101983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7a</a:t>
            </a:r>
            <a:endParaRPr lang="en-GB" sz="2400" dirty="0"/>
          </a:p>
        </p:txBody>
      </p:sp>
      <p:sp>
        <p:nvSpPr>
          <p:cNvPr id="15" name="Rectangle 14"/>
          <p:cNvSpPr/>
          <p:nvPr/>
        </p:nvSpPr>
        <p:spPr>
          <a:xfrm>
            <a:off x="5827125" y="2631352"/>
            <a:ext cx="105830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3b</a:t>
            </a:r>
            <a:endParaRPr lang="en-GB" sz="2400" dirty="0"/>
          </a:p>
        </p:txBody>
      </p:sp>
      <p:sp>
        <p:nvSpPr>
          <p:cNvPr id="16" name="Rectangle 15"/>
          <p:cNvSpPr/>
          <p:nvPr/>
        </p:nvSpPr>
        <p:spPr>
          <a:xfrm>
            <a:off x="7441523" y="4122495"/>
            <a:ext cx="105830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2b</a:t>
            </a:r>
            <a:endParaRPr lang="en-GB" sz="2400" dirty="0"/>
          </a:p>
        </p:txBody>
      </p:sp>
      <p:sp>
        <p:nvSpPr>
          <p:cNvPr id="18" name="Rectangle 17"/>
          <p:cNvSpPr/>
          <p:nvPr/>
        </p:nvSpPr>
        <p:spPr>
          <a:xfrm>
            <a:off x="4959580" y="4761842"/>
            <a:ext cx="101983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9a</a:t>
            </a:r>
            <a:endParaRPr lang="en-GB" sz="2400" dirty="0"/>
          </a:p>
        </p:txBody>
      </p:sp>
      <p:sp>
        <p:nvSpPr>
          <p:cNvPr id="19" name="Rectangle 18"/>
          <p:cNvSpPr/>
          <p:nvPr/>
        </p:nvSpPr>
        <p:spPr>
          <a:xfrm>
            <a:off x="9152135" y="2576291"/>
            <a:ext cx="130516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2a</a:t>
            </a:r>
            <a:r>
              <a:rPr lang="en-GB" sz="6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sz="2400" baseline="30000" dirty="0"/>
          </a:p>
        </p:txBody>
      </p:sp>
      <p:sp>
        <p:nvSpPr>
          <p:cNvPr id="20" name="Rectangle 19"/>
          <p:cNvSpPr/>
          <p:nvPr/>
        </p:nvSpPr>
        <p:spPr>
          <a:xfrm>
            <a:off x="1317531" y="4676493"/>
            <a:ext cx="91403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GB" sz="6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sz="2400" baseline="30000" dirty="0"/>
          </a:p>
        </p:txBody>
      </p:sp>
      <p:sp>
        <p:nvSpPr>
          <p:cNvPr id="21" name="Rectangle 20"/>
          <p:cNvSpPr/>
          <p:nvPr/>
        </p:nvSpPr>
        <p:spPr>
          <a:xfrm>
            <a:off x="9644119" y="4676512"/>
            <a:ext cx="134363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3b</a:t>
            </a:r>
            <a:r>
              <a:rPr lang="en-GB" sz="6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sz="2400" baseline="30000" dirty="0"/>
          </a:p>
        </p:txBody>
      </p:sp>
      <p:sp>
        <p:nvSpPr>
          <p:cNvPr id="3" name="Oval 2"/>
          <p:cNvSpPr/>
          <p:nvPr/>
        </p:nvSpPr>
        <p:spPr>
          <a:xfrm>
            <a:off x="1190027" y="2414577"/>
            <a:ext cx="1618747" cy="15664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8995343" y="2347087"/>
            <a:ext cx="1618747" cy="15664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913219" y="4447289"/>
            <a:ext cx="1618747" cy="1566404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506564" y="4447289"/>
            <a:ext cx="1618747" cy="1566404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289415" y="3196232"/>
            <a:ext cx="1618747" cy="156640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737529" y="4599375"/>
            <a:ext cx="1618747" cy="156640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546902" y="2424208"/>
            <a:ext cx="1618747" cy="1566404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7147221" y="3893291"/>
            <a:ext cx="1618747" cy="1566404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2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66545" y="142625"/>
            <a:ext cx="103849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dirty="0">
                <a:solidFill>
                  <a:srgbClr val="000000"/>
                </a:solidFill>
                <a:latin typeface="Calibri" panose="020F0502020204030204" pitchFamily="34" charset="0"/>
              </a:rPr>
              <a:t>Like terms or Not?</a:t>
            </a:r>
            <a:r>
              <a:rPr lang="en-GB" sz="9600" b="1" dirty="0"/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390" y="1916360"/>
            <a:ext cx="3421896" cy="334284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2896" y="1988523"/>
            <a:ext cx="3448676" cy="32706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91107" y="4902882"/>
            <a:ext cx="295751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NOT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87803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204" y="1816212"/>
            <a:ext cx="3421896" cy="33428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8918" y="1878781"/>
            <a:ext cx="3351139" cy="3251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54510" y="4860663"/>
            <a:ext cx="312963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LIKE</a:t>
            </a:r>
            <a:endParaRPr lang="en-GB" sz="115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93DCE-8D56-44F7-B15D-57E0DEED7835}"/>
              </a:ext>
            </a:extLst>
          </p:cNvPr>
          <p:cNvSpPr/>
          <p:nvPr/>
        </p:nvSpPr>
        <p:spPr>
          <a:xfrm>
            <a:off x="966545" y="142625"/>
            <a:ext cx="103849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dirty="0">
                <a:solidFill>
                  <a:srgbClr val="000000"/>
                </a:solidFill>
                <a:latin typeface="Calibri" panose="020F0502020204030204" pitchFamily="34" charset="0"/>
              </a:rPr>
              <a:t>Like terms or Not?</a:t>
            </a:r>
            <a:r>
              <a:rPr lang="en-GB" sz="9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193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274</Words>
  <Application>Microsoft Office PowerPoint</Application>
  <PresentationFormat>Widescreen</PresentationFormat>
  <Paragraphs>91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24</cp:revision>
  <dcterms:created xsi:type="dcterms:W3CDTF">2016-01-24T16:29:46Z</dcterms:created>
  <dcterms:modified xsi:type="dcterms:W3CDTF">2022-09-29T11:11:56Z</dcterms:modified>
</cp:coreProperties>
</file>