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2" r:id="rId4"/>
    <p:sldId id="256" r:id="rId5"/>
    <p:sldId id="260" r:id="rId6"/>
    <p:sldId id="261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0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431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40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2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2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52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50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403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98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2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06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63C1-A5E8-4F59-B27C-CB13F5BAD03B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4112E-07D0-496A-9A6A-280BEEA8DF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02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284" t="9101" r="10818" b="11842"/>
          <a:stretch/>
        </p:blipFill>
        <p:spPr>
          <a:xfrm>
            <a:off x="914400" y="0"/>
            <a:ext cx="10306050" cy="679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8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795" t="10746" r="11038" b="11403"/>
          <a:stretch/>
        </p:blipFill>
        <p:spPr>
          <a:xfrm>
            <a:off x="1162050" y="0"/>
            <a:ext cx="10315576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50226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25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233" y="337691"/>
            <a:ext cx="7659378" cy="599106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4378036" y="2061556"/>
            <a:ext cx="1390997" cy="27321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736378" y="5890953"/>
            <a:ext cx="2543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Cost = 2 x bags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4254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32688"/>
          <a:stretch/>
        </p:blipFill>
        <p:spPr>
          <a:xfrm>
            <a:off x="898296" y="77287"/>
            <a:ext cx="10678561" cy="67058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7234" y="520931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28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46967" y="510992"/>
            <a:ext cx="74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140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35998" y="202277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80116" y="2058785"/>
            <a:ext cx="76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100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6967" y="2048846"/>
            <a:ext cx="74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35998" y="1740131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47576" y="5151120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5556" y="3268046"/>
            <a:ext cx="74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3229" y="3738437"/>
            <a:ext cx="81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66579" y="980901"/>
            <a:ext cx="103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7x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63561" y="2510417"/>
            <a:ext cx="103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5</a:t>
            </a:r>
            <a:r>
              <a:rPr lang="en-GB" sz="3600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6579" y="4186843"/>
            <a:ext cx="103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6</a:t>
            </a:r>
            <a:r>
              <a:rPr lang="en-GB" sz="3600" dirty="0" smtClean="0">
                <a:solidFill>
                  <a:srgbClr val="FF0000"/>
                </a:solidFill>
              </a:rPr>
              <a:t>x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66579" y="6093228"/>
            <a:ext cx="103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7.5x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932" y="216540"/>
            <a:ext cx="10226675" cy="5014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8310" b="-10172"/>
          <a:stretch/>
        </p:blipFill>
        <p:spPr>
          <a:xfrm>
            <a:off x="1316933" y="5408745"/>
            <a:ext cx="8647256" cy="8705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6776" y="703811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28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64189" y="322570"/>
            <a:ext cx="74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9927" y="2462398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4501" y="3834950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25185" y="2517142"/>
            <a:ext cx="74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120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58166" y="2047714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05896" y="5366951"/>
            <a:ext cx="1213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A = </a:t>
            </a:r>
            <a:r>
              <a:rPr lang="en-GB" sz="2800" dirty="0" smtClean="0">
                <a:solidFill>
                  <a:srgbClr val="FF0000"/>
                </a:solidFill>
              </a:rPr>
              <a:t>18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>
                <a:solidFill>
                  <a:srgbClr val="FF0000"/>
                </a:solidFill>
              </a:rPr>
              <a:t>r = 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47824" y="4210915"/>
            <a:ext cx="62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6585" y="2985618"/>
            <a:ext cx="659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4x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26584" y="1165130"/>
            <a:ext cx="1055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3.5a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57765" y="5231476"/>
            <a:ext cx="176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</a:rPr>
              <a:t>A = 1.5r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1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6" y="0"/>
            <a:ext cx="6643135" cy="68181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5458" t="38734" r="50430" b="54664"/>
          <a:stretch/>
        </p:blipFill>
        <p:spPr>
          <a:xfrm>
            <a:off x="5586154" y="3156932"/>
            <a:ext cx="4438995" cy="57271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68531"/>
          <a:stretch/>
        </p:blipFill>
        <p:spPr>
          <a:xfrm>
            <a:off x="4301545" y="813738"/>
            <a:ext cx="6736664" cy="57171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8684" r="57980"/>
          <a:stretch/>
        </p:blipFill>
        <p:spPr>
          <a:xfrm>
            <a:off x="7669877" y="5386646"/>
            <a:ext cx="2830776" cy="56894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4619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08" y="146859"/>
            <a:ext cx="5497763" cy="67111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957" t="54348" r="32778" b="36945"/>
          <a:stretch/>
        </p:blipFill>
        <p:spPr>
          <a:xfrm>
            <a:off x="6411883" y="1177429"/>
            <a:ext cx="5339421" cy="5929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4376"/>
          <a:stretch/>
        </p:blipFill>
        <p:spPr>
          <a:xfrm>
            <a:off x="6595073" y="5791200"/>
            <a:ext cx="5209000" cy="57337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897090" y="2322021"/>
            <a:ext cx="2266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a) y = 2x</a:t>
            </a:r>
            <a:r>
              <a:rPr lang="en-GB" sz="2800" baseline="30000" dirty="0" smtClean="0"/>
              <a:t>2</a:t>
            </a:r>
            <a:endParaRPr lang="en-GB" sz="28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7897090" y="3179263"/>
            <a:ext cx="1734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b) 18</a:t>
            </a:r>
            <a:endParaRPr lang="en-GB" sz="2800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7999614" y="4056611"/>
            <a:ext cx="1734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c) 4</a:t>
            </a:r>
            <a:endParaRPr lang="en-GB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342416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48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2018-11-23T19:04:51Z</dcterms:created>
  <dcterms:modified xsi:type="dcterms:W3CDTF">2020-01-06T05:14:03Z</dcterms:modified>
</cp:coreProperties>
</file>