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6" r:id="rId3"/>
    <p:sldId id="258" r:id="rId4"/>
    <p:sldId id="259" r:id="rId5"/>
    <p:sldId id="260" r:id="rId6"/>
    <p:sldId id="257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26D23A-C0D5-468F-84C3-17CF87B47EE5}" v="1" dt="2022-01-05T04:12:11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826D23A-C0D5-468F-84C3-17CF87B47EE5}"/>
    <pc:docChg chg="custSel addSld delSld modSld sldOrd">
      <pc:chgData name="Stewart Gale" userId="3647ddd2-6040-41ae-a96d-232c23482af8" providerId="ADAL" clId="{9826D23A-C0D5-468F-84C3-17CF87B47EE5}" dt="2022-01-05T04:13:20.597" v="32" actId="47"/>
      <pc:docMkLst>
        <pc:docMk/>
      </pc:docMkLst>
      <pc:sldChg chg="delSp modSp mod">
        <pc:chgData name="Stewart Gale" userId="3647ddd2-6040-41ae-a96d-232c23482af8" providerId="ADAL" clId="{9826D23A-C0D5-468F-84C3-17CF87B47EE5}" dt="2022-01-05T04:12:46.230" v="17" actId="1076"/>
        <pc:sldMkLst>
          <pc:docMk/>
          <pc:sldMk cId="820219891" sldId="256"/>
        </pc:sldMkLst>
        <pc:spChg chg="del">
          <ac:chgData name="Stewart Gale" userId="3647ddd2-6040-41ae-a96d-232c23482af8" providerId="ADAL" clId="{9826D23A-C0D5-468F-84C3-17CF87B47EE5}" dt="2022-01-05T04:12:15.758" v="1" actId="478"/>
          <ac:spMkLst>
            <pc:docMk/>
            <pc:sldMk cId="820219891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9826D23A-C0D5-468F-84C3-17CF87B47EE5}" dt="2022-01-05T04:12:46.230" v="17" actId="1076"/>
          <ac:spMkLst>
            <pc:docMk/>
            <pc:sldMk cId="820219891" sldId="256"/>
            <ac:spMk id="26" creationId="{00000000-0000-0000-0000-000000000000}"/>
          </ac:spMkLst>
        </pc:spChg>
        <pc:spChg chg="del mod">
          <ac:chgData name="Stewart Gale" userId="3647ddd2-6040-41ae-a96d-232c23482af8" providerId="ADAL" clId="{9826D23A-C0D5-468F-84C3-17CF87B47EE5}" dt="2022-01-05T04:12:24.549" v="4" actId="478"/>
          <ac:spMkLst>
            <pc:docMk/>
            <pc:sldMk cId="820219891" sldId="256"/>
            <ac:spMk id="27" creationId="{00000000-0000-0000-0000-000000000000}"/>
          </ac:spMkLst>
        </pc:spChg>
        <pc:grpChg chg="mod">
          <ac:chgData name="Stewart Gale" userId="3647ddd2-6040-41ae-a96d-232c23482af8" providerId="ADAL" clId="{9826D23A-C0D5-468F-84C3-17CF87B47EE5}" dt="2022-01-05T04:12:43.925" v="15" actId="1076"/>
          <ac:grpSpMkLst>
            <pc:docMk/>
            <pc:sldMk cId="820219891" sldId="256"/>
            <ac:grpSpMk id="5" creationId="{00000000-0000-0000-0000-000000000000}"/>
          </ac:grpSpMkLst>
        </pc:grpChg>
      </pc:sldChg>
      <pc:sldChg chg="del">
        <pc:chgData name="Stewart Gale" userId="3647ddd2-6040-41ae-a96d-232c23482af8" providerId="ADAL" clId="{9826D23A-C0D5-468F-84C3-17CF87B47EE5}" dt="2022-01-05T04:13:20.597" v="32" actId="47"/>
        <pc:sldMkLst>
          <pc:docMk/>
          <pc:sldMk cId="2424705713" sldId="262"/>
        </pc:sldMkLst>
      </pc:sldChg>
      <pc:sldChg chg="delSp modSp add mod ord">
        <pc:chgData name="Stewart Gale" userId="3647ddd2-6040-41ae-a96d-232c23482af8" providerId="ADAL" clId="{9826D23A-C0D5-468F-84C3-17CF87B47EE5}" dt="2022-01-05T04:13:10.558" v="31" actId="1076"/>
        <pc:sldMkLst>
          <pc:docMk/>
          <pc:sldMk cId="212603718" sldId="263"/>
        </pc:sldMkLst>
        <pc:spChg chg="mod">
          <ac:chgData name="Stewart Gale" userId="3647ddd2-6040-41ae-a96d-232c23482af8" providerId="ADAL" clId="{9826D23A-C0D5-468F-84C3-17CF87B47EE5}" dt="2022-01-05T04:13:10.558" v="31" actId="1076"/>
          <ac:spMkLst>
            <pc:docMk/>
            <pc:sldMk cId="212603718" sldId="263"/>
            <ac:spMk id="4" creationId="{00000000-0000-0000-0000-000000000000}"/>
          </ac:spMkLst>
        </pc:spChg>
        <pc:spChg chg="del">
          <ac:chgData name="Stewart Gale" userId="3647ddd2-6040-41ae-a96d-232c23482af8" providerId="ADAL" clId="{9826D23A-C0D5-468F-84C3-17CF87B47EE5}" dt="2022-01-05T04:12:50.702" v="18" actId="478"/>
          <ac:spMkLst>
            <pc:docMk/>
            <pc:sldMk cId="212603718" sldId="263"/>
            <ac:spMk id="26" creationId="{00000000-0000-0000-0000-000000000000}"/>
          </ac:spMkLst>
        </pc:spChg>
        <pc:spChg chg="del">
          <ac:chgData name="Stewart Gale" userId="3647ddd2-6040-41ae-a96d-232c23482af8" providerId="ADAL" clId="{9826D23A-C0D5-468F-84C3-17CF87B47EE5}" dt="2022-01-05T04:12:50.702" v="18" actId="478"/>
          <ac:spMkLst>
            <pc:docMk/>
            <pc:sldMk cId="212603718" sldId="263"/>
            <ac:spMk id="27" creationId="{00000000-0000-0000-0000-000000000000}"/>
          </ac:spMkLst>
        </pc:spChg>
        <pc:grpChg chg="del">
          <ac:chgData name="Stewart Gale" userId="3647ddd2-6040-41ae-a96d-232c23482af8" providerId="ADAL" clId="{9826D23A-C0D5-468F-84C3-17CF87B47EE5}" dt="2022-01-05T04:12:50.702" v="18" actId="478"/>
          <ac:grpSpMkLst>
            <pc:docMk/>
            <pc:sldMk cId="212603718" sldId="263"/>
            <ac:grpSpMk id="5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9F649-4964-4008-8159-3D1176D8C330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03B53-77FA-4B96-9C8A-D2F4E131D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324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96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9415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09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590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687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6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645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97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40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82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CE8A9-E00A-449F-B425-D188B1371B00}" type="datetimeFigureOut">
              <a:rPr lang="en-GB" smtClean="0"/>
              <a:t>05/01/2022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4272C-0735-42F8-8B19-B38AE6FAA7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0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1" y="2322780"/>
            <a:ext cx="103523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LO: Tessellations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21260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954327" y="2350849"/>
            <a:ext cx="6283345" cy="4169694"/>
            <a:chOff x="0" y="0"/>
            <a:chExt cx="4319587" cy="269875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50962" y="0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 rot="16200000" flipV="1">
              <a:off x="810418" y="269082"/>
              <a:ext cx="809625" cy="808038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430462" y="539750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flipV="1">
              <a:off x="1619250" y="26987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 rot="16200000" flipV="1">
              <a:off x="1890712" y="80962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5400000" flipH="1" flipV="1">
              <a:off x="2160587" y="0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811212" y="1079500"/>
              <a:ext cx="808038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flipV="1">
              <a:off x="0" y="80962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 rot="16200000" flipV="1">
              <a:off x="269875" y="134937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 rot="5400000" flipH="1" flipV="1">
              <a:off x="539750" y="539750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0712" y="1620838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flipV="1">
              <a:off x="1081087" y="134937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 rot="16200000" flipV="1">
              <a:off x="1350962" y="188912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 rot="5400000" flipH="1" flipV="1">
              <a:off x="1620837" y="1079500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flipV="1">
              <a:off x="2700337" y="80962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 rot="16200000" flipV="1">
              <a:off x="2970212" y="134937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5400000" flipH="1" flipV="1">
              <a:off x="2700337" y="1619250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 flipV="1">
              <a:off x="2160587" y="1889125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 rot="5400000" flipH="1" flipV="1">
              <a:off x="3240087" y="539750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509962" y="1079500"/>
              <a:ext cx="809625" cy="809625"/>
            </a:xfrm>
            <a:custGeom>
              <a:avLst/>
              <a:gdLst>
                <a:gd name="T0" fmla="*/ 0 w 680"/>
                <a:gd name="T1" fmla="*/ 0 h 680"/>
                <a:gd name="T2" fmla="*/ 2147483647 w 680"/>
                <a:gd name="T3" fmla="*/ 0 h 680"/>
                <a:gd name="T4" fmla="*/ 2147483647 w 680"/>
                <a:gd name="T5" fmla="*/ 2147483647 h 680"/>
                <a:gd name="T6" fmla="*/ 2147483647 w 680"/>
                <a:gd name="T7" fmla="*/ 2147483647 h 680"/>
                <a:gd name="T8" fmla="*/ 2147483647 w 680"/>
                <a:gd name="T9" fmla="*/ 2147483647 h 680"/>
                <a:gd name="T10" fmla="*/ 2147483647 w 680"/>
                <a:gd name="T11" fmla="*/ 2147483647 h 680"/>
                <a:gd name="T12" fmla="*/ 2147483647 w 680"/>
                <a:gd name="T13" fmla="*/ 2147483647 h 680"/>
                <a:gd name="T14" fmla="*/ 0 w 680"/>
                <a:gd name="T15" fmla="*/ 2147483647 h 680"/>
                <a:gd name="T16" fmla="*/ 0 w 680"/>
                <a:gd name="T17" fmla="*/ 0 h 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0"/>
                <a:gd name="T28" fmla="*/ 0 h 680"/>
                <a:gd name="T29" fmla="*/ 680 w 680"/>
                <a:gd name="T30" fmla="*/ 680 h 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0" h="680">
                  <a:moveTo>
                    <a:pt x="0" y="0"/>
                  </a:moveTo>
                  <a:lnTo>
                    <a:pt x="680" y="0"/>
                  </a:lnTo>
                  <a:lnTo>
                    <a:pt x="680" y="226"/>
                  </a:lnTo>
                  <a:lnTo>
                    <a:pt x="453" y="226"/>
                  </a:lnTo>
                  <a:lnTo>
                    <a:pt x="453" y="680"/>
                  </a:lnTo>
                  <a:lnTo>
                    <a:pt x="226" y="680"/>
                  </a:lnTo>
                  <a:lnTo>
                    <a:pt x="226" y="226"/>
                  </a:lnTo>
                  <a:lnTo>
                    <a:pt x="0" y="22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DBCDF"/>
                </a:gs>
                <a:gs pos="100000">
                  <a:srgbClr val="AADFF0"/>
                </a:gs>
              </a:gsLst>
              <a:lin ang="18900000" scaled="1"/>
            </a:gradFill>
            <a:ln w="2857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508728" y="222778"/>
            <a:ext cx="112635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tessellation is a </a:t>
            </a:r>
            <a:r>
              <a:rPr lang="en-GB" sz="5400" b="0" i="0" u="none" strike="noStrike" dirty="0">
                <a:solidFill>
                  <a:srgbClr val="333399"/>
                </a:solidFill>
                <a:effectLst/>
                <a:latin typeface="Arial" panose="020B0604020202020204" pitchFamily="34" charset="0"/>
              </a:rPr>
              <a:t>repeating pattern</a:t>
            </a:r>
            <a:r>
              <a:rPr lang="en-GB" sz="5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ctr"/>
            <a:r>
              <a:rPr lang="en-GB" sz="5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No gaps and No overlapping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820219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134" y="1285690"/>
            <a:ext cx="5226212" cy="51958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8407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 the following shapes tessellate?</a:t>
            </a:r>
          </a:p>
          <a:p>
            <a:pPr algn="ctr"/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</a:rPr>
              <a:t>Drag on the shapes to find out.</a:t>
            </a:r>
            <a:endParaRPr lang="en-GB" sz="2800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03581" y="1285690"/>
            <a:ext cx="1493950" cy="1689888"/>
          </a:xfrm>
          <a:custGeom>
            <a:avLst/>
            <a:gdLst>
              <a:gd name="T0" fmla="*/ 546 w 1090"/>
              <a:gd name="T1" fmla="*/ 0 h 1088"/>
              <a:gd name="T2" fmla="*/ 0 w 1090"/>
              <a:gd name="T3" fmla="*/ 275 h 1088"/>
              <a:gd name="T4" fmla="*/ 546 w 1090"/>
              <a:gd name="T5" fmla="*/ 1088 h 1088"/>
              <a:gd name="T6" fmla="*/ 1090 w 1090"/>
              <a:gd name="T7" fmla="*/ 272 h 1088"/>
              <a:gd name="T8" fmla="*/ 546 w 1090"/>
              <a:gd name="T9" fmla="*/ 0 h 10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0"/>
              <a:gd name="T16" fmla="*/ 0 h 1088"/>
              <a:gd name="T17" fmla="*/ 1090 w 1090"/>
              <a:gd name="T18" fmla="*/ 1088 h 10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0" h="1088">
                <a:moveTo>
                  <a:pt x="546" y="0"/>
                </a:moveTo>
                <a:lnTo>
                  <a:pt x="0" y="275"/>
                </a:lnTo>
                <a:lnTo>
                  <a:pt x="546" y="1088"/>
                </a:lnTo>
                <a:lnTo>
                  <a:pt x="1090" y="272"/>
                </a:lnTo>
                <a:lnTo>
                  <a:pt x="546" y="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343114" y="1285690"/>
            <a:ext cx="1493950" cy="1689888"/>
          </a:xfrm>
          <a:custGeom>
            <a:avLst/>
            <a:gdLst>
              <a:gd name="T0" fmla="*/ 546 w 1090"/>
              <a:gd name="T1" fmla="*/ 0 h 1088"/>
              <a:gd name="T2" fmla="*/ 0 w 1090"/>
              <a:gd name="T3" fmla="*/ 275 h 1088"/>
              <a:gd name="T4" fmla="*/ 546 w 1090"/>
              <a:gd name="T5" fmla="*/ 1088 h 1088"/>
              <a:gd name="T6" fmla="*/ 1090 w 1090"/>
              <a:gd name="T7" fmla="*/ 272 h 1088"/>
              <a:gd name="T8" fmla="*/ 546 w 1090"/>
              <a:gd name="T9" fmla="*/ 0 h 10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0"/>
              <a:gd name="T16" fmla="*/ 0 h 1088"/>
              <a:gd name="T17" fmla="*/ 1090 w 1090"/>
              <a:gd name="T18" fmla="*/ 1088 h 10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0" h="1088">
                <a:moveTo>
                  <a:pt x="546" y="0"/>
                </a:moveTo>
                <a:lnTo>
                  <a:pt x="0" y="275"/>
                </a:lnTo>
                <a:lnTo>
                  <a:pt x="546" y="1088"/>
                </a:lnTo>
                <a:lnTo>
                  <a:pt x="1090" y="272"/>
                </a:lnTo>
                <a:lnTo>
                  <a:pt x="546" y="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03581" y="3331284"/>
            <a:ext cx="1493950" cy="1689888"/>
          </a:xfrm>
          <a:custGeom>
            <a:avLst/>
            <a:gdLst>
              <a:gd name="T0" fmla="*/ 546 w 1090"/>
              <a:gd name="T1" fmla="*/ 0 h 1088"/>
              <a:gd name="T2" fmla="*/ 0 w 1090"/>
              <a:gd name="T3" fmla="*/ 275 h 1088"/>
              <a:gd name="T4" fmla="*/ 546 w 1090"/>
              <a:gd name="T5" fmla="*/ 1088 h 1088"/>
              <a:gd name="T6" fmla="*/ 1090 w 1090"/>
              <a:gd name="T7" fmla="*/ 272 h 1088"/>
              <a:gd name="T8" fmla="*/ 546 w 1090"/>
              <a:gd name="T9" fmla="*/ 0 h 10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0"/>
              <a:gd name="T16" fmla="*/ 0 h 1088"/>
              <a:gd name="T17" fmla="*/ 1090 w 1090"/>
              <a:gd name="T18" fmla="*/ 1088 h 10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0" h="1088">
                <a:moveTo>
                  <a:pt x="546" y="0"/>
                </a:moveTo>
                <a:lnTo>
                  <a:pt x="0" y="275"/>
                </a:lnTo>
                <a:lnTo>
                  <a:pt x="546" y="1088"/>
                </a:lnTo>
                <a:lnTo>
                  <a:pt x="1090" y="272"/>
                </a:lnTo>
                <a:lnTo>
                  <a:pt x="546" y="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2343114" y="3331284"/>
            <a:ext cx="1493950" cy="1689888"/>
          </a:xfrm>
          <a:custGeom>
            <a:avLst/>
            <a:gdLst>
              <a:gd name="T0" fmla="*/ 546 w 1090"/>
              <a:gd name="T1" fmla="*/ 0 h 1088"/>
              <a:gd name="T2" fmla="*/ 0 w 1090"/>
              <a:gd name="T3" fmla="*/ 275 h 1088"/>
              <a:gd name="T4" fmla="*/ 546 w 1090"/>
              <a:gd name="T5" fmla="*/ 1088 h 1088"/>
              <a:gd name="T6" fmla="*/ 1090 w 1090"/>
              <a:gd name="T7" fmla="*/ 272 h 1088"/>
              <a:gd name="T8" fmla="*/ 546 w 1090"/>
              <a:gd name="T9" fmla="*/ 0 h 10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0"/>
              <a:gd name="T16" fmla="*/ 0 h 1088"/>
              <a:gd name="T17" fmla="*/ 1090 w 1090"/>
              <a:gd name="T18" fmla="*/ 1088 h 10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0" h="1088">
                <a:moveTo>
                  <a:pt x="546" y="0"/>
                </a:moveTo>
                <a:lnTo>
                  <a:pt x="0" y="275"/>
                </a:lnTo>
                <a:lnTo>
                  <a:pt x="546" y="1088"/>
                </a:lnTo>
                <a:lnTo>
                  <a:pt x="1090" y="272"/>
                </a:lnTo>
                <a:lnTo>
                  <a:pt x="546" y="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902764" y="2391126"/>
            <a:ext cx="1493950" cy="1689888"/>
          </a:xfrm>
          <a:custGeom>
            <a:avLst/>
            <a:gdLst>
              <a:gd name="T0" fmla="*/ 546 w 1090"/>
              <a:gd name="T1" fmla="*/ 0 h 1088"/>
              <a:gd name="T2" fmla="*/ 0 w 1090"/>
              <a:gd name="T3" fmla="*/ 275 h 1088"/>
              <a:gd name="T4" fmla="*/ 546 w 1090"/>
              <a:gd name="T5" fmla="*/ 1088 h 1088"/>
              <a:gd name="T6" fmla="*/ 1090 w 1090"/>
              <a:gd name="T7" fmla="*/ 272 h 1088"/>
              <a:gd name="T8" fmla="*/ 546 w 1090"/>
              <a:gd name="T9" fmla="*/ 0 h 10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0"/>
              <a:gd name="T16" fmla="*/ 0 h 1088"/>
              <a:gd name="T17" fmla="*/ 1090 w 1090"/>
              <a:gd name="T18" fmla="*/ 1088 h 10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0" h="1088">
                <a:moveTo>
                  <a:pt x="546" y="0"/>
                </a:moveTo>
                <a:lnTo>
                  <a:pt x="0" y="275"/>
                </a:lnTo>
                <a:lnTo>
                  <a:pt x="546" y="1088"/>
                </a:lnTo>
                <a:lnTo>
                  <a:pt x="1090" y="272"/>
                </a:lnTo>
                <a:lnTo>
                  <a:pt x="546" y="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668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17544"/>
            <a:ext cx="5468213" cy="53021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8407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 the following shapes tessellate?</a:t>
            </a:r>
          </a:p>
          <a:p>
            <a:pPr algn="ctr"/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</a:rPr>
              <a:t>Drag on the shapes to find out.</a:t>
            </a:r>
            <a:endParaRPr lang="en-GB" sz="2800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628839" y="1469752"/>
            <a:ext cx="1225719" cy="1299205"/>
          </a:xfrm>
          <a:custGeom>
            <a:avLst/>
            <a:gdLst>
              <a:gd name="T0" fmla="*/ 0 w 813"/>
              <a:gd name="T1" fmla="*/ 0 h 816"/>
              <a:gd name="T2" fmla="*/ 543 w 813"/>
              <a:gd name="T3" fmla="*/ 0 h 816"/>
              <a:gd name="T4" fmla="*/ 543 w 813"/>
              <a:gd name="T5" fmla="*/ 276 h 816"/>
              <a:gd name="T6" fmla="*/ 813 w 813"/>
              <a:gd name="T7" fmla="*/ 546 h 816"/>
              <a:gd name="T8" fmla="*/ 813 w 813"/>
              <a:gd name="T9" fmla="*/ 816 h 816"/>
              <a:gd name="T10" fmla="*/ 276 w 813"/>
              <a:gd name="T11" fmla="*/ 816 h 816"/>
              <a:gd name="T12" fmla="*/ 0 w 813"/>
              <a:gd name="T13" fmla="*/ 546 h 816"/>
              <a:gd name="T14" fmla="*/ 0 w 813"/>
              <a:gd name="T15" fmla="*/ 0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13"/>
              <a:gd name="T25" fmla="*/ 0 h 816"/>
              <a:gd name="T26" fmla="*/ 813 w 813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13" h="816">
                <a:moveTo>
                  <a:pt x="0" y="0"/>
                </a:moveTo>
                <a:lnTo>
                  <a:pt x="543" y="0"/>
                </a:lnTo>
                <a:lnTo>
                  <a:pt x="543" y="276"/>
                </a:lnTo>
                <a:lnTo>
                  <a:pt x="813" y="546"/>
                </a:lnTo>
                <a:lnTo>
                  <a:pt x="813" y="816"/>
                </a:lnTo>
                <a:lnTo>
                  <a:pt x="276" y="816"/>
                </a:lnTo>
                <a:lnTo>
                  <a:pt x="0" y="5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867616" y="1596394"/>
            <a:ext cx="1225719" cy="1299205"/>
          </a:xfrm>
          <a:custGeom>
            <a:avLst/>
            <a:gdLst>
              <a:gd name="T0" fmla="*/ 0 w 813"/>
              <a:gd name="T1" fmla="*/ 0 h 816"/>
              <a:gd name="T2" fmla="*/ 543 w 813"/>
              <a:gd name="T3" fmla="*/ 0 h 816"/>
              <a:gd name="T4" fmla="*/ 543 w 813"/>
              <a:gd name="T5" fmla="*/ 276 h 816"/>
              <a:gd name="T6" fmla="*/ 813 w 813"/>
              <a:gd name="T7" fmla="*/ 546 h 816"/>
              <a:gd name="T8" fmla="*/ 813 w 813"/>
              <a:gd name="T9" fmla="*/ 816 h 816"/>
              <a:gd name="T10" fmla="*/ 276 w 813"/>
              <a:gd name="T11" fmla="*/ 816 h 816"/>
              <a:gd name="T12" fmla="*/ 0 w 813"/>
              <a:gd name="T13" fmla="*/ 546 h 816"/>
              <a:gd name="T14" fmla="*/ 0 w 813"/>
              <a:gd name="T15" fmla="*/ 0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13"/>
              <a:gd name="T25" fmla="*/ 0 h 816"/>
              <a:gd name="T26" fmla="*/ 813 w 813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13" h="816">
                <a:moveTo>
                  <a:pt x="0" y="0"/>
                </a:moveTo>
                <a:lnTo>
                  <a:pt x="543" y="0"/>
                </a:lnTo>
                <a:lnTo>
                  <a:pt x="543" y="276"/>
                </a:lnTo>
                <a:lnTo>
                  <a:pt x="813" y="546"/>
                </a:lnTo>
                <a:lnTo>
                  <a:pt x="813" y="816"/>
                </a:lnTo>
                <a:lnTo>
                  <a:pt x="276" y="816"/>
                </a:lnTo>
                <a:lnTo>
                  <a:pt x="0" y="5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266084" y="3196195"/>
            <a:ext cx="1225719" cy="1299205"/>
          </a:xfrm>
          <a:custGeom>
            <a:avLst/>
            <a:gdLst>
              <a:gd name="T0" fmla="*/ 0 w 813"/>
              <a:gd name="T1" fmla="*/ 0 h 816"/>
              <a:gd name="T2" fmla="*/ 543 w 813"/>
              <a:gd name="T3" fmla="*/ 0 h 816"/>
              <a:gd name="T4" fmla="*/ 543 w 813"/>
              <a:gd name="T5" fmla="*/ 276 h 816"/>
              <a:gd name="T6" fmla="*/ 813 w 813"/>
              <a:gd name="T7" fmla="*/ 546 h 816"/>
              <a:gd name="T8" fmla="*/ 813 w 813"/>
              <a:gd name="T9" fmla="*/ 816 h 816"/>
              <a:gd name="T10" fmla="*/ 276 w 813"/>
              <a:gd name="T11" fmla="*/ 816 h 816"/>
              <a:gd name="T12" fmla="*/ 0 w 813"/>
              <a:gd name="T13" fmla="*/ 546 h 816"/>
              <a:gd name="T14" fmla="*/ 0 w 813"/>
              <a:gd name="T15" fmla="*/ 0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13"/>
              <a:gd name="T25" fmla="*/ 0 h 816"/>
              <a:gd name="T26" fmla="*/ 813 w 813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13" h="816">
                <a:moveTo>
                  <a:pt x="0" y="0"/>
                </a:moveTo>
                <a:lnTo>
                  <a:pt x="543" y="0"/>
                </a:lnTo>
                <a:lnTo>
                  <a:pt x="543" y="276"/>
                </a:lnTo>
                <a:lnTo>
                  <a:pt x="813" y="546"/>
                </a:lnTo>
                <a:lnTo>
                  <a:pt x="813" y="816"/>
                </a:lnTo>
                <a:lnTo>
                  <a:pt x="276" y="816"/>
                </a:lnTo>
                <a:lnTo>
                  <a:pt x="0" y="5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749" y="3479601"/>
            <a:ext cx="1237595" cy="1310754"/>
          </a:xfrm>
          <a:prstGeom prst="rect">
            <a:avLst/>
          </a:prstGeom>
        </p:spPr>
      </p:pic>
      <p:sp>
        <p:nvSpPr>
          <p:cNvPr id="10" name="Freeform 9"/>
          <p:cNvSpPr>
            <a:spLocks/>
          </p:cNvSpPr>
          <p:nvPr/>
        </p:nvSpPr>
        <p:spPr bwMode="auto">
          <a:xfrm>
            <a:off x="4093335" y="4790355"/>
            <a:ext cx="1225719" cy="1299205"/>
          </a:xfrm>
          <a:custGeom>
            <a:avLst/>
            <a:gdLst>
              <a:gd name="T0" fmla="*/ 0 w 813"/>
              <a:gd name="T1" fmla="*/ 0 h 816"/>
              <a:gd name="T2" fmla="*/ 543 w 813"/>
              <a:gd name="T3" fmla="*/ 0 h 816"/>
              <a:gd name="T4" fmla="*/ 543 w 813"/>
              <a:gd name="T5" fmla="*/ 276 h 816"/>
              <a:gd name="T6" fmla="*/ 813 w 813"/>
              <a:gd name="T7" fmla="*/ 546 h 816"/>
              <a:gd name="T8" fmla="*/ 813 w 813"/>
              <a:gd name="T9" fmla="*/ 816 h 816"/>
              <a:gd name="T10" fmla="*/ 276 w 813"/>
              <a:gd name="T11" fmla="*/ 816 h 816"/>
              <a:gd name="T12" fmla="*/ 0 w 813"/>
              <a:gd name="T13" fmla="*/ 546 h 816"/>
              <a:gd name="T14" fmla="*/ 0 w 813"/>
              <a:gd name="T15" fmla="*/ 0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13"/>
              <a:gd name="T25" fmla="*/ 0 h 816"/>
              <a:gd name="T26" fmla="*/ 813 w 813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13" h="816">
                <a:moveTo>
                  <a:pt x="0" y="0"/>
                </a:moveTo>
                <a:lnTo>
                  <a:pt x="543" y="0"/>
                </a:lnTo>
                <a:lnTo>
                  <a:pt x="543" y="276"/>
                </a:lnTo>
                <a:lnTo>
                  <a:pt x="813" y="546"/>
                </a:lnTo>
                <a:lnTo>
                  <a:pt x="813" y="816"/>
                </a:lnTo>
                <a:lnTo>
                  <a:pt x="276" y="816"/>
                </a:lnTo>
                <a:lnTo>
                  <a:pt x="0" y="5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0755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62219"/>
            <a:ext cx="5512159" cy="51480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8407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Will the following shapes tessellate?</a:t>
            </a:r>
          </a:p>
          <a:p>
            <a:pPr algn="ctr"/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</a:rPr>
              <a:t>Drag on the shapes to find out.</a:t>
            </a:r>
            <a:endParaRPr lang="en-GB" sz="2800" dirty="0"/>
          </a:p>
        </p:txBody>
      </p:sp>
      <p:sp>
        <p:nvSpPr>
          <p:cNvPr id="6" name="AutoShape 199"/>
          <p:cNvSpPr>
            <a:spLocks noChangeArrowheads="1"/>
          </p:cNvSpPr>
          <p:nvPr/>
        </p:nvSpPr>
        <p:spPr bwMode="auto">
          <a:xfrm>
            <a:off x="810321" y="1615449"/>
            <a:ext cx="1160146" cy="818657"/>
          </a:xfrm>
          <a:custGeom>
            <a:avLst/>
            <a:gdLst>
              <a:gd name="T0" fmla="*/ 1075532 w 21600"/>
              <a:gd name="T1" fmla="*/ 428625 h 21600"/>
              <a:gd name="T2" fmla="*/ 645319 w 21600"/>
              <a:gd name="T3" fmla="*/ 857250 h 21600"/>
              <a:gd name="T4" fmla="*/ 215106 w 21600"/>
              <a:gd name="T5" fmla="*/ 428625 h 21600"/>
              <a:gd name="T6" fmla="*/ 64531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200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AutoShape 199"/>
          <p:cNvSpPr>
            <a:spLocks noChangeArrowheads="1"/>
          </p:cNvSpPr>
          <p:nvPr/>
        </p:nvSpPr>
        <p:spPr bwMode="auto">
          <a:xfrm>
            <a:off x="2559701" y="1716334"/>
            <a:ext cx="1160146" cy="818657"/>
          </a:xfrm>
          <a:custGeom>
            <a:avLst/>
            <a:gdLst>
              <a:gd name="T0" fmla="*/ 1075532 w 21600"/>
              <a:gd name="T1" fmla="*/ 428625 h 21600"/>
              <a:gd name="T2" fmla="*/ 645319 w 21600"/>
              <a:gd name="T3" fmla="*/ 857250 h 21600"/>
              <a:gd name="T4" fmla="*/ 215106 w 21600"/>
              <a:gd name="T5" fmla="*/ 428625 h 21600"/>
              <a:gd name="T6" fmla="*/ 64531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200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AutoShape 199"/>
          <p:cNvSpPr>
            <a:spLocks noChangeArrowheads="1"/>
          </p:cNvSpPr>
          <p:nvPr/>
        </p:nvSpPr>
        <p:spPr bwMode="auto">
          <a:xfrm>
            <a:off x="949842" y="3117588"/>
            <a:ext cx="1160146" cy="818657"/>
          </a:xfrm>
          <a:custGeom>
            <a:avLst/>
            <a:gdLst>
              <a:gd name="T0" fmla="*/ 1075532 w 21600"/>
              <a:gd name="T1" fmla="*/ 428625 h 21600"/>
              <a:gd name="T2" fmla="*/ 645319 w 21600"/>
              <a:gd name="T3" fmla="*/ 857250 h 21600"/>
              <a:gd name="T4" fmla="*/ 215106 w 21600"/>
              <a:gd name="T5" fmla="*/ 428625 h 21600"/>
              <a:gd name="T6" fmla="*/ 64531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200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AutoShape 199"/>
          <p:cNvSpPr>
            <a:spLocks noChangeArrowheads="1"/>
          </p:cNvSpPr>
          <p:nvPr/>
        </p:nvSpPr>
        <p:spPr bwMode="auto">
          <a:xfrm>
            <a:off x="2942848" y="3206344"/>
            <a:ext cx="1160146" cy="818657"/>
          </a:xfrm>
          <a:custGeom>
            <a:avLst/>
            <a:gdLst>
              <a:gd name="T0" fmla="*/ 1075532 w 21600"/>
              <a:gd name="T1" fmla="*/ 428625 h 21600"/>
              <a:gd name="T2" fmla="*/ 645319 w 21600"/>
              <a:gd name="T3" fmla="*/ 857250 h 21600"/>
              <a:gd name="T4" fmla="*/ 215106 w 21600"/>
              <a:gd name="T5" fmla="*/ 428625 h 21600"/>
              <a:gd name="T6" fmla="*/ 64531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200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AutoShape 199"/>
          <p:cNvSpPr>
            <a:spLocks noChangeArrowheads="1"/>
          </p:cNvSpPr>
          <p:nvPr/>
        </p:nvSpPr>
        <p:spPr bwMode="auto">
          <a:xfrm>
            <a:off x="4261335" y="2298931"/>
            <a:ext cx="1160146" cy="818657"/>
          </a:xfrm>
          <a:custGeom>
            <a:avLst/>
            <a:gdLst>
              <a:gd name="T0" fmla="*/ 1075532 w 21600"/>
              <a:gd name="T1" fmla="*/ 428625 h 21600"/>
              <a:gd name="T2" fmla="*/ 645319 w 21600"/>
              <a:gd name="T3" fmla="*/ 857250 h 21600"/>
              <a:gd name="T4" fmla="*/ 215106 w 21600"/>
              <a:gd name="T5" fmla="*/ 428625 h 21600"/>
              <a:gd name="T6" fmla="*/ 64531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200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1" name="AutoShape 199"/>
          <p:cNvSpPr>
            <a:spLocks noChangeArrowheads="1"/>
          </p:cNvSpPr>
          <p:nvPr/>
        </p:nvSpPr>
        <p:spPr bwMode="auto">
          <a:xfrm>
            <a:off x="1181662" y="4820142"/>
            <a:ext cx="1160146" cy="818657"/>
          </a:xfrm>
          <a:custGeom>
            <a:avLst/>
            <a:gdLst>
              <a:gd name="T0" fmla="*/ 1075532 w 21600"/>
              <a:gd name="T1" fmla="*/ 428625 h 21600"/>
              <a:gd name="T2" fmla="*/ 645319 w 21600"/>
              <a:gd name="T3" fmla="*/ 857250 h 21600"/>
              <a:gd name="T4" fmla="*/ 215106 w 21600"/>
              <a:gd name="T5" fmla="*/ 428625 h 21600"/>
              <a:gd name="T6" fmla="*/ 64531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200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2" name="AutoShape 199"/>
          <p:cNvSpPr>
            <a:spLocks noChangeArrowheads="1"/>
          </p:cNvSpPr>
          <p:nvPr/>
        </p:nvSpPr>
        <p:spPr bwMode="auto">
          <a:xfrm>
            <a:off x="3679166" y="4978740"/>
            <a:ext cx="1160146" cy="818657"/>
          </a:xfrm>
          <a:custGeom>
            <a:avLst/>
            <a:gdLst>
              <a:gd name="T0" fmla="*/ 1075532 w 21600"/>
              <a:gd name="T1" fmla="*/ 428625 h 21600"/>
              <a:gd name="T2" fmla="*/ 645319 w 21600"/>
              <a:gd name="T3" fmla="*/ 857250 h 21600"/>
              <a:gd name="T4" fmla="*/ 215106 w 21600"/>
              <a:gd name="T5" fmla="*/ 428625 h 21600"/>
              <a:gd name="T6" fmla="*/ 64531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200" y="21600"/>
                </a:lnTo>
                <a:lnTo>
                  <a:pt x="144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CC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296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27153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Escher often created work that involved tessellations.</a:t>
            </a:r>
            <a:r>
              <a:rPr lang="en-GB" sz="32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59987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Escher was a Dutch artist.</a:t>
            </a:r>
            <a:r>
              <a:rPr lang="en-GB" sz="3200" dirty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70" y="2001081"/>
            <a:ext cx="4807687" cy="4701279"/>
          </a:xfrm>
          <a:prstGeom prst="rect">
            <a:avLst/>
          </a:prstGeom>
        </p:spPr>
      </p:pic>
      <p:pic>
        <p:nvPicPr>
          <p:cNvPr id="8" name="Picture 7" descr="Tess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057" y="2051569"/>
            <a:ext cx="4689190" cy="465079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esch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785" y="180726"/>
            <a:ext cx="981075" cy="1057274"/>
          </a:xfrm>
          <a:prstGeom prst="rect">
            <a:avLst/>
          </a:prstGeom>
          <a:noFill/>
          <a:ln w="1016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036652" y="225303"/>
            <a:ext cx="223490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Escher </a:t>
            </a:r>
          </a:p>
          <a:p>
            <a:pPr algn="ctr"/>
            <a:r>
              <a:rPr lang="en-GB" sz="3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1898-1972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9906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70645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GB" sz="3200" dirty="0">
                <a:solidFill>
                  <a:prstClr val="black"/>
                </a:solidFill>
              </a:rPr>
              <a:t>Tessellating patterns can be found in architecture on walls, floors and ceilings, in textiles, jewellery, book covers, pots and furniture.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1" y="430920"/>
            <a:ext cx="12191999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3600" b="1" dirty="0">
                <a:solidFill>
                  <a:srgbClr val="1F497D">
                    <a:lumMod val="50000"/>
                  </a:srgbClr>
                </a:solidFill>
              </a:rPr>
              <a:t>It is very common for Islamic art to use tessellating patterns.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84" y="2656250"/>
            <a:ext cx="3503877" cy="39300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492" t="25468" r="9382" b="3357"/>
          <a:stretch/>
        </p:blipFill>
        <p:spPr>
          <a:xfrm>
            <a:off x="4225628" y="2561442"/>
            <a:ext cx="3209170" cy="40248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50216"/>
          <a:stretch/>
        </p:blipFill>
        <p:spPr>
          <a:xfrm>
            <a:off x="7632025" y="2656250"/>
            <a:ext cx="4346507" cy="37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7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112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2016-02-01T16:25:32Z</dcterms:created>
  <dcterms:modified xsi:type="dcterms:W3CDTF">2022-01-05T04:13:23Z</dcterms:modified>
</cp:coreProperties>
</file>