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68582" y="463543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82593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1541" y="222769"/>
            <a:ext cx="5705448" cy="42790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2" descr="https://images.diagnosticquestions.com/uploads/questions/f3521814-c8cd-4008-8f9f-fc9449c372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52" y="202946"/>
            <a:ext cx="5731878" cy="429890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521" y="2226365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61762" y="514520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717" y="250479"/>
            <a:ext cx="5769234" cy="42790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2" descr="https://images.diagnosticquestions.com/uploads/questions/f3521814-c8cd-4008-8f9f-fc9449c372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52" y="202946"/>
            <a:ext cx="5731878" cy="429890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8717" y="191204"/>
            <a:ext cx="5816194" cy="430837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49735" y="3014482"/>
            <a:ext cx="44647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used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sin, 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rather than c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osine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, </a:t>
            </a:r>
            <a:endParaRPr lang="en-US" sz="4000" dirty="0" smtClean="0">
              <a:solidFill>
                <a:srgbClr val="1C1C1C"/>
              </a:solidFill>
              <a:latin typeface="robotolight"/>
            </a:endParaRPr>
          </a:p>
          <a:p>
            <a:pPr algn="ctr"/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in 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the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formula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36609" y="1301598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0" y="233853"/>
            <a:ext cx="6292789" cy="46674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7349" t="47992" r="7115" b="36111"/>
          <a:stretch/>
        </p:blipFill>
        <p:spPr>
          <a:xfrm>
            <a:off x="951581" y="4613678"/>
            <a:ext cx="5093326" cy="211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25428" y="1521681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75865" y="3165497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mixed up </a:t>
            </a:r>
            <a:endParaRPr lang="en-US" sz="4000" dirty="0" smtClean="0">
              <a:solidFill>
                <a:srgbClr val="1C1C1C"/>
              </a:solidFill>
              <a:latin typeface="robotolight"/>
            </a:endParaRPr>
          </a:p>
          <a:p>
            <a:pPr algn="ctr"/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the 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lengths </a:t>
            </a:r>
            <a:endParaRPr lang="en-US" sz="4000" dirty="0" smtClean="0">
              <a:solidFill>
                <a:srgbClr val="1C1C1C"/>
              </a:solidFill>
              <a:latin typeface="robotolight"/>
            </a:endParaRPr>
          </a:p>
          <a:p>
            <a:pPr algn="ctr"/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1.2 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and 1.4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000" dirty="0"/>
          </a:p>
        </p:txBody>
      </p:sp>
      <p:pic>
        <p:nvPicPr>
          <p:cNvPr id="7" name="Picture 2" descr="https://images.diagnosticquestions.com/uploads/questions/f3521814-c8cd-4008-8f9f-fc9449c372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52" y="202946"/>
            <a:ext cx="6372198" cy="47791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156" t="53947" r="34698" b="30556"/>
          <a:stretch/>
        </p:blipFill>
        <p:spPr>
          <a:xfrm>
            <a:off x="862650" y="4728736"/>
            <a:ext cx="5182550" cy="212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41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15</cp:revision>
  <dcterms:created xsi:type="dcterms:W3CDTF">2019-10-28T12:08:02Z</dcterms:created>
  <dcterms:modified xsi:type="dcterms:W3CDTF">2020-02-09T07:27:43Z</dcterms:modified>
</cp:coreProperties>
</file>