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8D53B-6627-4BE8-9DEE-3EA50ACE1A94}" v="67" dt="2023-11-20T06:50:22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70" d="100"/>
          <a:sy n="70" d="100"/>
        </p:scale>
        <p:origin x="66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7F8D53B-6627-4BE8-9DEE-3EA50ACE1A94}"/>
    <pc:docChg chg="undo custSel addSld delSld modSld">
      <pc:chgData name="Stewart Gale" userId="3647ddd2-6040-41ae-a96d-232c23482af8" providerId="ADAL" clId="{07F8D53B-6627-4BE8-9DEE-3EA50ACE1A94}" dt="2023-11-20T06:50:25.929" v="165" actId="47"/>
      <pc:docMkLst>
        <pc:docMk/>
      </pc:docMkLst>
      <pc:sldChg chg="delSp modSp del mod">
        <pc:chgData name="Stewart Gale" userId="3647ddd2-6040-41ae-a96d-232c23482af8" providerId="ADAL" clId="{07F8D53B-6627-4BE8-9DEE-3EA50ACE1A94}" dt="2023-11-20T06:50:25.090" v="163" actId="47"/>
        <pc:sldMkLst>
          <pc:docMk/>
          <pc:sldMk cId="2694382500" sldId="257"/>
        </pc:sldMkLst>
        <pc:spChg chg="del">
          <ac:chgData name="Stewart Gale" userId="3647ddd2-6040-41ae-a96d-232c23482af8" providerId="ADAL" clId="{07F8D53B-6627-4BE8-9DEE-3EA50ACE1A94}" dt="2023-11-20T06:48:11.923" v="113" actId="21"/>
          <ac:spMkLst>
            <pc:docMk/>
            <pc:sldMk cId="2694382500" sldId="257"/>
            <ac:spMk id="9" creationId="{00000000-0000-0000-0000-000000000000}"/>
          </ac:spMkLst>
        </pc:spChg>
        <pc:spChg chg="del">
          <ac:chgData name="Stewart Gale" userId="3647ddd2-6040-41ae-a96d-232c23482af8" providerId="ADAL" clId="{07F8D53B-6627-4BE8-9DEE-3EA50ACE1A94}" dt="2023-11-20T06:48:11.923" v="113" actId="21"/>
          <ac:spMkLst>
            <pc:docMk/>
            <pc:sldMk cId="2694382500" sldId="257"/>
            <ac:spMk id="10" creationId="{00000000-0000-0000-0000-000000000000}"/>
          </ac:spMkLst>
        </pc:spChg>
        <pc:spChg chg="del">
          <ac:chgData name="Stewart Gale" userId="3647ddd2-6040-41ae-a96d-232c23482af8" providerId="ADAL" clId="{07F8D53B-6627-4BE8-9DEE-3EA50ACE1A94}" dt="2023-11-20T06:48:11.923" v="113" actId="21"/>
          <ac:spMkLst>
            <pc:docMk/>
            <pc:sldMk cId="2694382500" sldId="257"/>
            <ac:spMk id="11" creationId="{00000000-0000-0000-0000-000000000000}"/>
          </ac:spMkLst>
        </pc:spChg>
        <pc:spChg chg="del mod">
          <ac:chgData name="Stewart Gale" userId="3647ddd2-6040-41ae-a96d-232c23482af8" providerId="ADAL" clId="{07F8D53B-6627-4BE8-9DEE-3EA50ACE1A94}" dt="2023-11-20T06:48:11.923" v="113" actId="21"/>
          <ac:spMkLst>
            <pc:docMk/>
            <pc:sldMk cId="2694382500" sldId="257"/>
            <ac:spMk id="14" creationId="{00000000-0000-0000-0000-000000000000}"/>
          </ac:spMkLst>
        </pc:spChg>
        <pc:spChg chg="del mod">
          <ac:chgData name="Stewart Gale" userId="3647ddd2-6040-41ae-a96d-232c23482af8" providerId="ADAL" clId="{07F8D53B-6627-4BE8-9DEE-3EA50ACE1A94}" dt="2023-11-20T06:48:11.923" v="113" actId="21"/>
          <ac:spMkLst>
            <pc:docMk/>
            <pc:sldMk cId="2694382500" sldId="257"/>
            <ac:spMk id="15" creationId="{00000000-0000-0000-0000-000000000000}"/>
          </ac:spMkLst>
        </pc:spChg>
      </pc:sldChg>
      <pc:sldChg chg="addSp delSp modSp mod">
        <pc:chgData name="Stewart Gale" userId="3647ddd2-6040-41ae-a96d-232c23482af8" providerId="ADAL" clId="{07F8D53B-6627-4BE8-9DEE-3EA50ACE1A94}" dt="2023-11-20T06:43:33.521" v="93" actId="14100"/>
        <pc:sldMkLst>
          <pc:docMk/>
          <pc:sldMk cId="1002295826" sldId="259"/>
        </pc:sldMkLst>
        <pc:spChg chg="mod">
          <ac:chgData name="Stewart Gale" userId="3647ddd2-6040-41ae-a96d-232c23482af8" providerId="ADAL" clId="{07F8D53B-6627-4BE8-9DEE-3EA50ACE1A94}" dt="2023-11-20T06:42:31.292" v="72" actId="1076"/>
          <ac:spMkLst>
            <pc:docMk/>
            <pc:sldMk cId="1002295826" sldId="259"/>
            <ac:spMk id="2" creationId="{00000000-0000-0000-0000-000000000000}"/>
          </ac:spMkLst>
        </pc:spChg>
        <pc:spChg chg="add del">
          <ac:chgData name="Stewart Gale" userId="3647ddd2-6040-41ae-a96d-232c23482af8" providerId="ADAL" clId="{07F8D53B-6627-4BE8-9DEE-3EA50ACE1A94}" dt="2023-11-20T06:40:53.965" v="51" actId="22"/>
          <ac:spMkLst>
            <pc:docMk/>
            <pc:sldMk cId="1002295826" sldId="259"/>
            <ac:spMk id="4" creationId="{E03E3FFE-82A5-EBFC-ABB4-7DB8A97294FC}"/>
          </ac:spMkLst>
        </pc:spChg>
        <pc:spChg chg="mod">
          <ac:chgData name="Stewart Gale" userId="3647ddd2-6040-41ae-a96d-232c23482af8" providerId="ADAL" clId="{07F8D53B-6627-4BE8-9DEE-3EA50ACE1A94}" dt="2023-11-20T06:43:33.521" v="93" actId="14100"/>
          <ac:spMkLst>
            <pc:docMk/>
            <pc:sldMk cId="1002295826" sldId="259"/>
            <ac:spMk id="8" creationId="{00000000-0000-0000-0000-000000000000}"/>
          </ac:spMkLst>
        </pc:spChg>
        <pc:spChg chg="add del mod">
          <ac:chgData name="Stewart Gale" userId="3647ddd2-6040-41ae-a96d-232c23482af8" providerId="ADAL" clId="{07F8D53B-6627-4BE8-9DEE-3EA50ACE1A94}" dt="2023-11-20T06:43:22.013" v="88" actId="20577"/>
          <ac:spMkLst>
            <pc:docMk/>
            <pc:sldMk cId="1002295826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07F8D53B-6627-4BE8-9DEE-3EA50ACE1A94}" dt="2023-11-20T06:43:08.343" v="82" actId="1076"/>
          <ac:spMkLst>
            <pc:docMk/>
            <pc:sldMk cId="1002295826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07F8D53B-6627-4BE8-9DEE-3EA50ACE1A94}" dt="2023-11-20T06:43:10.859" v="84" actId="1076"/>
          <ac:spMkLst>
            <pc:docMk/>
            <pc:sldMk cId="1002295826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07F8D53B-6627-4BE8-9DEE-3EA50ACE1A94}" dt="2023-11-20T06:42:49.764" v="77" actId="1076"/>
          <ac:spMkLst>
            <pc:docMk/>
            <pc:sldMk cId="1002295826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07F8D53B-6627-4BE8-9DEE-3EA50ACE1A94}" dt="2023-11-20T06:42:46.374" v="76" actId="1076"/>
          <ac:spMkLst>
            <pc:docMk/>
            <pc:sldMk cId="1002295826" sldId="259"/>
            <ac:spMk id="13" creationId="{00000000-0000-0000-0000-000000000000}"/>
          </ac:spMkLst>
        </pc:spChg>
        <pc:spChg chg="mod">
          <ac:chgData name="Stewart Gale" userId="3647ddd2-6040-41ae-a96d-232c23482af8" providerId="ADAL" clId="{07F8D53B-6627-4BE8-9DEE-3EA50ACE1A94}" dt="2023-11-20T06:42:44.285" v="75" actId="1076"/>
          <ac:spMkLst>
            <pc:docMk/>
            <pc:sldMk cId="1002295826" sldId="259"/>
            <ac:spMk id="14" creationId="{00000000-0000-0000-0000-000000000000}"/>
          </ac:spMkLst>
        </pc:spChg>
      </pc:sldChg>
      <pc:sldChg chg="delSp modSp del mod delAnim">
        <pc:chgData name="Stewart Gale" userId="3647ddd2-6040-41ae-a96d-232c23482af8" providerId="ADAL" clId="{07F8D53B-6627-4BE8-9DEE-3EA50ACE1A94}" dt="2023-11-20T06:50:25.929" v="165" actId="47"/>
        <pc:sldMkLst>
          <pc:docMk/>
          <pc:sldMk cId="1402677155" sldId="260"/>
        </pc:sldMkLst>
        <pc:spChg chg="del">
          <ac:chgData name="Stewart Gale" userId="3647ddd2-6040-41ae-a96d-232c23482af8" providerId="ADAL" clId="{07F8D53B-6627-4BE8-9DEE-3EA50ACE1A94}" dt="2023-11-20T06:39:07.860" v="15" actId="478"/>
          <ac:spMkLst>
            <pc:docMk/>
            <pc:sldMk cId="1402677155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07F8D53B-6627-4BE8-9DEE-3EA50ACE1A94}" dt="2023-11-20T06:39:03.450" v="14" actId="20577"/>
          <ac:spMkLst>
            <pc:docMk/>
            <pc:sldMk cId="1402677155" sldId="260"/>
            <ac:spMk id="3" creationId="{00000000-0000-0000-0000-000000000000}"/>
          </ac:spMkLst>
        </pc:spChg>
        <pc:spChg chg="del mod">
          <ac:chgData name="Stewart Gale" userId="3647ddd2-6040-41ae-a96d-232c23482af8" providerId="ADAL" clId="{07F8D53B-6627-4BE8-9DEE-3EA50ACE1A94}" dt="2023-11-20T06:39:07.860" v="15" actId="478"/>
          <ac:spMkLst>
            <pc:docMk/>
            <pc:sldMk cId="1402677155" sldId="260"/>
            <ac:spMk id="6" creationId="{00000000-0000-0000-0000-000000000000}"/>
          </ac:spMkLst>
        </pc:spChg>
        <pc:spChg chg="del">
          <ac:chgData name="Stewart Gale" userId="3647ddd2-6040-41ae-a96d-232c23482af8" providerId="ADAL" clId="{07F8D53B-6627-4BE8-9DEE-3EA50ACE1A94}" dt="2023-11-20T06:39:07.860" v="15" actId="478"/>
          <ac:spMkLst>
            <pc:docMk/>
            <pc:sldMk cId="1402677155" sldId="260"/>
            <ac:spMk id="7" creationId="{00000000-0000-0000-0000-000000000000}"/>
          </ac:spMkLst>
        </pc:spChg>
        <pc:spChg chg="del mod">
          <ac:chgData name="Stewart Gale" userId="3647ddd2-6040-41ae-a96d-232c23482af8" providerId="ADAL" clId="{07F8D53B-6627-4BE8-9DEE-3EA50ACE1A94}" dt="2023-11-20T06:43:58.402" v="96" actId="21"/>
          <ac:spMkLst>
            <pc:docMk/>
            <pc:sldMk cId="1402677155" sldId="260"/>
            <ac:spMk id="8" creationId="{00000000-0000-0000-0000-000000000000}"/>
          </ac:spMkLst>
        </pc:spChg>
        <pc:spChg chg="del mod">
          <ac:chgData name="Stewart Gale" userId="3647ddd2-6040-41ae-a96d-232c23482af8" providerId="ADAL" clId="{07F8D53B-6627-4BE8-9DEE-3EA50ACE1A94}" dt="2023-11-20T06:43:58.402" v="96" actId="21"/>
          <ac:spMkLst>
            <pc:docMk/>
            <pc:sldMk cId="1402677155" sldId="260"/>
            <ac:spMk id="9" creationId="{00000000-0000-0000-0000-000000000000}"/>
          </ac:spMkLst>
        </pc:spChg>
      </pc:sldChg>
      <pc:sldChg chg="delSp modSp del mod delAnim">
        <pc:chgData name="Stewart Gale" userId="3647ddd2-6040-41ae-a96d-232c23482af8" providerId="ADAL" clId="{07F8D53B-6627-4BE8-9DEE-3EA50ACE1A94}" dt="2023-11-20T06:50:25.462" v="164" actId="47"/>
        <pc:sldMkLst>
          <pc:docMk/>
          <pc:sldMk cId="2093040240" sldId="261"/>
        </pc:sldMkLst>
        <pc:spChg chg="del mod">
          <ac:chgData name="Stewart Gale" userId="3647ddd2-6040-41ae-a96d-232c23482af8" providerId="ADAL" clId="{07F8D53B-6627-4BE8-9DEE-3EA50ACE1A94}" dt="2023-11-20T06:44:18.115" v="101" actId="21"/>
          <ac:spMkLst>
            <pc:docMk/>
            <pc:sldMk cId="2093040240" sldId="261"/>
            <ac:spMk id="6" creationId="{00000000-0000-0000-0000-000000000000}"/>
          </ac:spMkLst>
        </pc:spChg>
        <pc:spChg chg="del mod">
          <ac:chgData name="Stewart Gale" userId="3647ddd2-6040-41ae-a96d-232c23482af8" providerId="ADAL" clId="{07F8D53B-6627-4BE8-9DEE-3EA50ACE1A94}" dt="2023-11-20T06:44:18.115" v="101" actId="21"/>
          <ac:spMkLst>
            <pc:docMk/>
            <pc:sldMk cId="2093040240" sldId="261"/>
            <ac:spMk id="7" creationId="{00000000-0000-0000-0000-000000000000}"/>
          </ac:spMkLst>
        </pc:spChg>
        <pc:spChg chg="del mod">
          <ac:chgData name="Stewart Gale" userId="3647ddd2-6040-41ae-a96d-232c23482af8" providerId="ADAL" clId="{07F8D53B-6627-4BE8-9DEE-3EA50ACE1A94}" dt="2023-11-20T06:44:18.115" v="101" actId="21"/>
          <ac:spMkLst>
            <pc:docMk/>
            <pc:sldMk cId="2093040240" sldId="261"/>
            <ac:spMk id="8" creationId="{00000000-0000-0000-0000-000000000000}"/>
          </ac:spMkLst>
        </pc:spChg>
        <pc:spChg chg="del mod">
          <ac:chgData name="Stewart Gale" userId="3647ddd2-6040-41ae-a96d-232c23482af8" providerId="ADAL" clId="{07F8D53B-6627-4BE8-9DEE-3EA50ACE1A94}" dt="2023-11-20T06:44:18.115" v="101" actId="21"/>
          <ac:spMkLst>
            <pc:docMk/>
            <pc:sldMk cId="2093040240" sldId="261"/>
            <ac:spMk id="9" creationId="{00000000-0000-0000-0000-000000000000}"/>
          </ac:spMkLst>
        </pc:spChg>
        <pc:spChg chg="del">
          <ac:chgData name="Stewart Gale" userId="3647ddd2-6040-41ae-a96d-232c23482af8" providerId="ADAL" clId="{07F8D53B-6627-4BE8-9DEE-3EA50ACE1A94}" dt="2023-11-20T06:44:18.115" v="101" actId="21"/>
          <ac:spMkLst>
            <pc:docMk/>
            <pc:sldMk cId="2093040240" sldId="261"/>
            <ac:spMk id="10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07F8D53B-6627-4BE8-9DEE-3EA50ACE1A94}" dt="2023-11-20T06:50:22.239" v="162"/>
        <pc:sldMkLst>
          <pc:docMk/>
          <pc:sldMk cId="1862560020" sldId="263"/>
        </pc:sldMkLst>
        <pc:spChg chg="add mod">
          <ac:chgData name="Stewart Gale" userId="3647ddd2-6040-41ae-a96d-232c23482af8" providerId="ADAL" clId="{07F8D53B-6627-4BE8-9DEE-3EA50ACE1A94}" dt="2023-11-20T06:47:45.281" v="107" actId="404"/>
          <ac:spMkLst>
            <pc:docMk/>
            <pc:sldMk cId="1862560020" sldId="263"/>
            <ac:spMk id="3" creationId="{71814109-C989-D956-3AE6-2CCA88A8F035}"/>
          </ac:spMkLst>
        </pc:spChg>
        <pc:spChg chg="add mod">
          <ac:chgData name="Stewart Gale" userId="3647ddd2-6040-41ae-a96d-232c23482af8" providerId="ADAL" clId="{07F8D53B-6627-4BE8-9DEE-3EA50ACE1A94}" dt="2023-11-20T06:47:45.281" v="107" actId="404"/>
          <ac:spMkLst>
            <pc:docMk/>
            <pc:sldMk cId="1862560020" sldId="263"/>
            <ac:spMk id="4" creationId="{2BA36CED-903E-F76D-18A2-481DC591D625}"/>
          </ac:spMkLst>
        </pc:spChg>
        <pc:spChg chg="add mod">
          <ac:chgData name="Stewart Gale" userId="3647ddd2-6040-41ae-a96d-232c23482af8" providerId="ADAL" clId="{07F8D53B-6627-4BE8-9DEE-3EA50ACE1A94}" dt="2023-11-20T06:47:48.314" v="108" actId="1076"/>
          <ac:spMkLst>
            <pc:docMk/>
            <pc:sldMk cId="1862560020" sldId="263"/>
            <ac:spMk id="5" creationId="{9E654660-5ABD-B512-C9ED-CF301FEEF119}"/>
          </ac:spMkLst>
        </pc:spChg>
        <pc:spChg chg="add mod">
          <ac:chgData name="Stewart Gale" userId="3647ddd2-6040-41ae-a96d-232c23482af8" providerId="ADAL" clId="{07F8D53B-6627-4BE8-9DEE-3EA50ACE1A94}" dt="2023-11-20T06:47:51.302" v="109" actId="1076"/>
          <ac:spMkLst>
            <pc:docMk/>
            <pc:sldMk cId="1862560020" sldId="263"/>
            <ac:spMk id="6" creationId="{60E76E2E-C28E-9844-B0C6-6B3C8700F352}"/>
          </ac:spMkLst>
        </pc:spChg>
        <pc:spChg chg="add del mod">
          <ac:chgData name="Stewart Gale" userId="3647ddd2-6040-41ae-a96d-232c23482af8" providerId="ADAL" clId="{07F8D53B-6627-4BE8-9DEE-3EA50ACE1A94}" dt="2023-11-20T06:49:56.040" v="158" actId="478"/>
          <ac:spMkLst>
            <pc:docMk/>
            <pc:sldMk cId="1862560020" sldId="263"/>
            <ac:spMk id="7" creationId="{656BD379-59A7-8148-DE00-85CFDFAFEF3E}"/>
          </ac:spMkLst>
        </pc:spChg>
        <pc:spChg chg="add del mod">
          <ac:chgData name="Stewart Gale" userId="3647ddd2-6040-41ae-a96d-232c23482af8" providerId="ADAL" clId="{07F8D53B-6627-4BE8-9DEE-3EA50ACE1A94}" dt="2023-11-20T06:49:29.843" v="148" actId="478"/>
          <ac:spMkLst>
            <pc:docMk/>
            <pc:sldMk cId="1862560020" sldId="263"/>
            <ac:spMk id="15" creationId="{877F4F4B-3B78-8FE0-C006-00BD19A6A47C}"/>
          </ac:spMkLst>
        </pc:spChg>
        <pc:spChg chg="add del mod">
          <ac:chgData name="Stewart Gale" userId="3647ddd2-6040-41ae-a96d-232c23482af8" providerId="ADAL" clId="{07F8D53B-6627-4BE8-9DEE-3EA50ACE1A94}" dt="2023-11-20T06:49:07.765" v="132" actId="478"/>
          <ac:spMkLst>
            <pc:docMk/>
            <pc:sldMk cId="1862560020" sldId="263"/>
            <ac:spMk id="16" creationId="{9AF29C21-1CED-48E3-F1D9-E2FE8CF9EFDC}"/>
          </ac:spMkLst>
        </pc:spChg>
        <pc:spChg chg="add mod">
          <ac:chgData name="Stewart Gale" userId="3647ddd2-6040-41ae-a96d-232c23482af8" providerId="ADAL" clId="{07F8D53B-6627-4BE8-9DEE-3EA50ACE1A94}" dt="2023-11-20T06:48:39.681" v="122" actId="1076"/>
          <ac:spMkLst>
            <pc:docMk/>
            <pc:sldMk cId="1862560020" sldId="263"/>
            <ac:spMk id="17" creationId="{CD108B1E-B15A-9430-E15F-DECADBD11618}"/>
          </ac:spMkLst>
        </pc:spChg>
        <pc:spChg chg="add mod">
          <ac:chgData name="Stewart Gale" userId="3647ddd2-6040-41ae-a96d-232c23482af8" providerId="ADAL" clId="{07F8D53B-6627-4BE8-9DEE-3EA50ACE1A94}" dt="2023-11-20T06:48:21.546" v="117" actId="404"/>
          <ac:spMkLst>
            <pc:docMk/>
            <pc:sldMk cId="1862560020" sldId="263"/>
            <ac:spMk id="18" creationId="{E8237778-B426-9088-DC0B-F55F112E5507}"/>
          </ac:spMkLst>
        </pc:spChg>
        <pc:spChg chg="add mod">
          <ac:chgData name="Stewart Gale" userId="3647ddd2-6040-41ae-a96d-232c23482af8" providerId="ADAL" clId="{07F8D53B-6627-4BE8-9DEE-3EA50ACE1A94}" dt="2023-11-20T06:48:30.364" v="119" actId="1076"/>
          <ac:spMkLst>
            <pc:docMk/>
            <pc:sldMk cId="1862560020" sldId="263"/>
            <ac:spMk id="19" creationId="{50540704-4FD6-AEBD-2433-C96EF31DF55D}"/>
          </ac:spMkLst>
        </pc:spChg>
        <pc:spChg chg="add mod">
          <ac:chgData name="Stewart Gale" userId="3647ddd2-6040-41ae-a96d-232c23482af8" providerId="ADAL" clId="{07F8D53B-6627-4BE8-9DEE-3EA50ACE1A94}" dt="2023-11-20T06:48:51.216" v="126" actId="20577"/>
          <ac:spMkLst>
            <pc:docMk/>
            <pc:sldMk cId="1862560020" sldId="263"/>
            <ac:spMk id="20" creationId="{4E824C8E-0586-985B-688F-96AE3804DFD8}"/>
          </ac:spMkLst>
        </pc:spChg>
        <pc:spChg chg="add mod">
          <ac:chgData name="Stewart Gale" userId="3647ddd2-6040-41ae-a96d-232c23482af8" providerId="ADAL" clId="{07F8D53B-6627-4BE8-9DEE-3EA50ACE1A94}" dt="2023-11-20T06:48:35.961" v="121" actId="1076"/>
          <ac:spMkLst>
            <pc:docMk/>
            <pc:sldMk cId="1862560020" sldId="263"/>
            <ac:spMk id="21" creationId="{F055D6E4-5090-DA32-2DA6-2666E03A10AF}"/>
          </ac:spMkLst>
        </pc:spChg>
        <pc:spChg chg="add mod">
          <ac:chgData name="Stewart Gale" userId="3647ddd2-6040-41ae-a96d-232c23482af8" providerId="ADAL" clId="{07F8D53B-6627-4BE8-9DEE-3EA50ACE1A94}" dt="2023-11-20T06:49:12.044" v="133" actId="1076"/>
          <ac:spMkLst>
            <pc:docMk/>
            <pc:sldMk cId="1862560020" sldId="263"/>
            <ac:spMk id="22" creationId="{CF358FC0-C6A1-71C8-F159-98242AD0691E}"/>
          </ac:spMkLst>
        </pc:spChg>
        <pc:spChg chg="add mod">
          <ac:chgData name="Stewart Gale" userId="3647ddd2-6040-41ae-a96d-232c23482af8" providerId="ADAL" clId="{07F8D53B-6627-4BE8-9DEE-3EA50ACE1A94}" dt="2023-11-20T06:49:32.816" v="149" actId="1076"/>
          <ac:spMkLst>
            <pc:docMk/>
            <pc:sldMk cId="1862560020" sldId="263"/>
            <ac:spMk id="23" creationId="{DA8F0BD4-AA21-5E49-D9EE-248800F75954}"/>
          </ac:spMkLst>
        </pc:spChg>
        <pc:spChg chg="add mod">
          <ac:chgData name="Stewart Gale" userId="3647ddd2-6040-41ae-a96d-232c23482af8" providerId="ADAL" clId="{07F8D53B-6627-4BE8-9DEE-3EA50ACE1A94}" dt="2023-11-20T06:49:59.695" v="159" actId="1076"/>
          <ac:spMkLst>
            <pc:docMk/>
            <pc:sldMk cId="1862560020" sldId="263"/>
            <ac:spMk id="24" creationId="{D0555D68-9B7E-39FD-943E-6FEAC144B0DB}"/>
          </ac:spMkLst>
        </pc:spChg>
      </pc:sldChg>
    </pc:docChg>
  </pc:docChgLst>
  <pc:docChgLst>
    <pc:chgData name="Stewart Gale" userId="3647ddd2-6040-41ae-a96d-232c23482af8" providerId="ADAL" clId="{F4770ACD-B5B8-4324-BE1A-FA8C52BF5489}"/>
    <pc:docChg chg="modSld">
      <pc:chgData name="Stewart Gale" userId="3647ddd2-6040-41ae-a96d-232c23482af8" providerId="ADAL" clId="{F4770ACD-B5B8-4324-BE1A-FA8C52BF5489}" dt="2021-03-15T12:11:53.302" v="2" actId="20577"/>
      <pc:docMkLst>
        <pc:docMk/>
      </pc:docMkLst>
      <pc:sldChg chg="modSp">
        <pc:chgData name="Stewart Gale" userId="3647ddd2-6040-41ae-a96d-232c23482af8" providerId="ADAL" clId="{F4770ACD-B5B8-4324-BE1A-FA8C52BF5489}" dt="2021-03-15T12:11:53.302" v="2" actId="20577"/>
        <pc:sldMkLst>
          <pc:docMk/>
          <pc:sldMk cId="1402677155" sldId="260"/>
        </pc:sldMkLst>
        <pc:spChg chg="mod">
          <ac:chgData name="Stewart Gale" userId="3647ddd2-6040-41ae-a96d-232c23482af8" providerId="ADAL" clId="{F4770ACD-B5B8-4324-BE1A-FA8C52BF5489}" dt="2021-03-15T12:11:53.302" v="2" actId="20577"/>
          <ac:spMkLst>
            <pc:docMk/>
            <pc:sldMk cId="1402677155" sldId="260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931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96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28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907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02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75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43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47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498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342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69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5A2A8-2C65-45E2-97D7-31A85E5A5666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FEA26-9EE5-4E3C-8CA7-EBE94A0CE3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22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88737" y="973239"/>
                <a:ext cx="3761838" cy="5509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1)  </a:t>
                </a:r>
                <a:r>
                  <a:rPr lang="en-GB" sz="3200" dirty="0"/>
                  <a:t>13 ≤ 3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– 2 ≤ 22</a:t>
                </a:r>
              </a:p>
              <a:p>
                <a:endParaRPr lang="en-GB" sz="3200" dirty="0"/>
              </a:p>
              <a:p>
                <a:r>
                  <a:rPr lang="en-GB" sz="3200" b="1" dirty="0"/>
                  <a:t>2) </a:t>
                </a:r>
                <a:r>
                  <a:rPr lang="en-GB" sz="3200" dirty="0"/>
                  <a:t>21 &lt; 4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+ 1 &lt; 29</a:t>
                </a:r>
              </a:p>
              <a:p>
                <a:endParaRPr lang="en-GB" sz="3200" b="1" dirty="0"/>
              </a:p>
              <a:p>
                <a:r>
                  <a:rPr lang="en-GB" sz="3200" b="1" dirty="0"/>
                  <a:t>3)  </a:t>
                </a:r>
                <a:r>
                  <a:rPr lang="en-GB" sz="3200" dirty="0"/>
                  <a:t>3 &lt; 5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+ 3 ≤ 23</a:t>
                </a:r>
              </a:p>
              <a:p>
                <a:pPr marL="457200" indent="-457200">
                  <a:buAutoNum type="arabicParenR"/>
                </a:pPr>
                <a:endParaRPr lang="en-GB" sz="3200" dirty="0"/>
              </a:p>
              <a:p>
                <a:r>
                  <a:rPr lang="en-GB" sz="3200" b="1" dirty="0"/>
                  <a:t>4)  </a:t>
                </a:r>
                <a:r>
                  <a:rPr lang="en-GB" sz="3200" dirty="0"/>
                  <a:t>11 &lt; 8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+ 3 &lt; 15</a:t>
                </a:r>
              </a:p>
              <a:p>
                <a:endParaRPr lang="en-GB" sz="3200" dirty="0"/>
              </a:p>
              <a:p>
                <a:r>
                  <a:rPr lang="en-GB" sz="3200" b="1" dirty="0"/>
                  <a:t>5)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3200" dirty="0"/>
                  <a:t>20 ≤ 3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– 5 &lt; 19</a:t>
                </a:r>
              </a:p>
              <a:p>
                <a:endParaRPr lang="en-GB" sz="3200" dirty="0"/>
              </a:p>
              <a:p>
                <a:r>
                  <a:rPr lang="en-GB" sz="3200" b="1" dirty="0"/>
                  <a:t>6)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3200" dirty="0"/>
                  <a:t>4 &lt; 2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+ 4 &lt; 10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37" y="973239"/>
                <a:ext cx="3761838" cy="5509200"/>
              </a:xfrm>
              <a:prstGeom prst="rect">
                <a:avLst/>
              </a:prstGeom>
              <a:blipFill>
                <a:blip r:embed="rId2"/>
                <a:stretch>
                  <a:fillRect l="-4052" t="-1661" b="-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69012" y="1082601"/>
                <a:ext cx="35168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7)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3200" dirty="0"/>
                  <a:t>5 &lt; 3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3200" dirty="0">
                    <a:cs typeface="Times New Roman" panose="02020603050405020304" pitchFamily="18" charset="0"/>
                  </a:rPr>
                  <a:t>+ 1</a:t>
                </a:r>
                <a:r>
                  <a:rPr lang="en-GB" sz="3200" dirty="0"/>
                  <a:t> &lt;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3200" dirty="0"/>
                  <a:t>2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012" y="1082601"/>
                <a:ext cx="3516831" cy="584775"/>
              </a:xfrm>
              <a:prstGeom prst="rect">
                <a:avLst/>
              </a:prstGeom>
              <a:blipFill>
                <a:blip r:embed="rId3"/>
                <a:stretch>
                  <a:fillRect l="-4333" t="-15625" r="-104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6293406" y="1786581"/>
                <a:ext cx="2739020" cy="8499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8) 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10&gt;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&gt;8</m:t>
                    </m:r>
                  </m:oMath>
                </a14:m>
                <a:r>
                  <a:rPr lang="en-GB" sz="3200" dirty="0">
                    <a:solidFill>
                      <a:prstClr val="black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GB" sz="32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406" y="1786581"/>
                <a:ext cx="2739020" cy="849976"/>
              </a:xfrm>
              <a:prstGeom prst="rect">
                <a:avLst/>
              </a:prstGeom>
              <a:blipFill>
                <a:blip r:embed="rId4"/>
                <a:stretch>
                  <a:fillRect l="-5111"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6269012" y="2865123"/>
                <a:ext cx="4054315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Arial" panose="020B0604020202020204" pitchFamily="34" charset="0"/>
                  </a:rPr>
                  <a:t>9)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−2&lt;2(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−4)≤6</m:t>
                    </m:r>
                  </m:oMath>
                </a14:m>
                <a:endParaRPr lang="en-GB" sz="3200" dirty="0"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012" y="2865123"/>
                <a:ext cx="4054315" cy="624145"/>
              </a:xfrm>
              <a:prstGeom prst="rect">
                <a:avLst/>
              </a:prstGeom>
              <a:blipFill>
                <a:blip r:embed="rId5"/>
                <a:stretch>
                  <a:fillRect l="-3308" t="-5882" b="-3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120811" y="3680804"/>
                <a:ext cx="3813234" cy="8931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10) 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4.5≤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6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≤7.5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811" y="3680804"/>
                <a:ext cx="3813234" cy="893193"/>
              </a:xfrm>
              <a:prstGeom prst="rect">
                <a:avLst/>
              </a:prstGeom>
              <a:blipFill>
                <a:blip r:embed="rId6"/>
                <a:stretch>
                  <a:fillRect l="-3994" b="-116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6096000" y="4625226"/>
                <a:ext cx="3936783" cy="8920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11) 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−2&lt;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−3&lt;2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625226"/>
                <a:ext cx="3936783" cy="892039"/>
              </a:xfrm>
              <a:prstGeom prst="rect">
                <a:avLst/>
              </a:prstGeom>
              <a:blipFill>
                <a:blip r:embed="rId7"/>
                <a:stretch>
                  <a:fillRect l="-3406" b="-10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6141399" y="5884761"/>
                <a:ext cx="4658648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12) 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6</m:t>
                    </m:r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−2(3 −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)&lt;8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399" y="5884761"/>
                <a:ext cx="4658648" cy="624145"/>
              </a:xfrm>
              <a:prstGeom prst="rect">
                <a:avLst/>
              </a:prstGeom>
              <a:blipFill>
                <a:blip r:embed="rId8"/>
                <a:stretch>
                  <a:fillRect l="-2876" t="-5825" b="-3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972887" y="49909"/>
            <a:ext cx="8373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Solving Double Inequalities</a:t>
            </a:r>
          </a:p>
        </p:txBody>
      </p:sp>
    </p:spTree>
    <p:extLst>
      <p:ext uri="{BB962C8B-B14F-4D97-AF65-F5344CB8AC3E}">
        <p14:creationId xmlns:p14="http://schemas.microsoft.com/office/powerpoint/2010/main" val="1002295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3695" y="2039390"/>
            <a:ext cx="77474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50777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88737" y="973239"/>
                <a:ext cx="3761838" cy="5509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1)  </a:t>
                </a:r>
                <a:r>
                  <a:rPr lang="en-GB" sz="3200" dirty="0"/>
                  <a:t>13 ≤ 3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– 2 ≤ 22</a:t>
                </a:r>
              </a:p>
              <a:p>
                <a:endParaRPr lang="en-GB" sz="3200" dirty="0"/>
              </a:p>
              <a:p>
                <a:r>
                  <a:rPr lang="en-GB" sz="3200" b="1" dirty="0"/>
                  <a:t>2) </a:t>
                </a:r>
                <a:r>
                  <a:rPr lang="en-GB" sz="3200" dirty="0"/>
                  <a:t>21 &lt; 4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+ 1 &lt; 29</a:t>
                </a:r>
              </a:p>
              <a:p>
                <a:endParaRPr lang="en-GB" sz="3200" b="1" dirty="0"/>
              </a:p>
              <a:p>
                <a:r>
                  <a:rPr lang="en-GB" sz="3200" b="1" dirty="0"/>
                  <a:t>3)  </a:t>
                </a:r>
                <a:r>
                  <a:rPr lang="en-GB" sz="3200" dirty="0"/>
                  <a:t>3 &lt; 5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+ 3 ≤ 23</a:t>
                </a:r>
              </a:p>
              <a:p>
                <a:pPr marL="457200" indent="-457200">
                  <a:buAutoNum type="arabicParenR"/>
                </a:pPr>
                <a:endParaRPr lang="en-GB" sz="3200" dirty="0"/>
              </a:p>
              <a:p>
                <a:r>
                  <a:rPr lang="en-GB" sz="3200" b="1" dirty="0"/>
                  <a:t>4)  </a:t>
                </a:r>
                <a:r>
                  <a:rPr lang="en-GB" sz="3200" dirty="0"/>
                  <a:t>11 &lt; 8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+ 3 &lt; 15</a:t>
                </a:r>
              </a:p>
              <a:p>
                <a:endParaRPr lang="en-GB" sz="3200" dirty="0"/>
              </a:p>
              <a:p>
                <a:r>
                  <a:rPr lang="en-GB" sz="3200" b="1" dirty="0"/>
                  <a:t>5)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3200" dirty="0"/>
                  <a:t>20 ≤ 3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– 5 &lt; 19</a:t>
                </a:r>
              </a:p>
              <a:p>
                <a:endParaRPr lang="en-GB" sz="3200" dirty="0"/>
              </a:p>
              <a:p>
                <a:r>
                  <a:rPr lang="en-GB" sz="3200" b="1" dirty="0"/>
                  <a:t>6)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3200" dirty="0"/>
                  <a:t>4 &lt; 2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3200" dirty="0"/>
                  <a:t> + 4 &lt; 10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37" y="973239"/>
                <a:ext cx="3761838" cy="5509200"/>
              </a:xfrm>
              <a:prstGeom prst="rect">
                <a:avLst/>
              </a:prstGeom>
              <a:blipFill>
                <a:blip r:embed="rId2"/>
                <a:stretch>
                  <a:fillRect l="-4052" t="-1661" b="-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69012" y="1082601"/>
                <a:ext cx="35168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7)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3200" dirty="0"/>
                  <a:t>5 &lt; 3</a:t>
                </a:r>
                <a:r>
                  <a:rPr lang="en-GB" sz="3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3200" dirty="0">
                    <a:cs typeface="Times New Roman" panose="02020603050405020304" pitchFamily="18" charset="0"/>
                  </a:rPr>
                  <a:t>+ 1</a:t>
                </a:r>
                <a:r>
                  <a:rPr lang="en-GB" sz="3200" dirty="0"/>
                  <a:t> &lt;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3200" dirty="0"/>
                  <a:t>2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012" y="1082601"/>
                <a:ext cx="3516831" cy="584775"/>
              </a:xfrm>
              <a:prstGeom prst="rect">
                <a:avLst/>
              </a:prstGeom>
              <a:blipFill>
                <a:blip r:embed="rId3"/>
                <a:stretch>
                  <a:fillRect l="-4333" t="-15625" r="-104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6293406" y="1786581"/>
                <a:ext cx="2739020" cy="8499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8) 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10&gt;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&gt;8</m:t>
                    </m:r>
                  </m:oMath>
                </a14:m>
                <a:r>
                  <a:rPr lang="en-GB" sz="3200" dirty="0">
                    <a:solidFill>
                      <a:prstClr val="black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GB" sz="32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406" y="1786581"/>
                <a:ext cx="2739020" cy="849976"/>
              </a:xfrm>
              <a:prstGeom prst="rect">
                <a:avLst/>
              </a:prstGeom>
              <a:blipFill>
                <a:blip r:embed="rId4"/>
                <a:stretch>
                  <a:fillRect l="-5111"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6269012" y="2865123"/>
                <a:ext cx="4054315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GB" sz="3200" b="1" dirty="0">
                    <a:ea typeface="Calibri" panose="020F0502020204030204" pitchFamily="34" charset="0"/>
                    <a:cs typeface="Arial" panose="020B0604020202020204" pitchFamily="34" charset="0"/>
                  </a:rPr>
                  <a:t>9)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−2&lt;2(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−4)≤6</m:t>
                    </m:r>
                  </m:oMath>
                </a14:m>
                <a:endParaRPr lang="en-GB" sz="3200" dirty="0"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012" y="2865123"/>
                <a:ext cx="4054315" cy="624145"/>
              </a:xfrm>
              <a:prstGeom prst="rect">
                <a:avLst/>
              </a:prstGeom>
              <a:blipFill>
                <a:blip r:embed="rId5"/>
                <a:stretch>
                  <a:fillRect l="-3308" t="-5882" b="-3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120811" y="3680804"/>
                <a:ext cx="3813234" cy="8931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10) 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4.5≤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6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≤7.5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811" y="3680804"/>
                <a:ext cx="3813234" cy="893193"/>
              </a:xfrm>
              <a:prstGeom prst="rect">
                <a:avLst/>
              </a:prstGeom>
              <a:blipFill>
                <a:blip r:embed="rId6"/>
                <a:stretch>
                  <a:fillRect l="-3994" b="-116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6096000" y="4625226"/>
                <a:ext cx="3936783" cy="8920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11) 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−2&lt;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3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−3&lt;2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625226"/>
                <a:ext cx="3936783" cy="892039"/>
              </a:xfrm>
              <a:prstGeom prst="rect">
                <a:avLst/>
              </a:prstGeom>
              <a:blipFill>
                <a:blip r:embed="rId7"/>
                <a:stretch>
                  <a:fillRect l="-3406" b="-10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6141399" y="5884761"/>
                <a:ext cx="4658648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12) 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6</m:t>
                    </m:r>
                    <m:r>
                      <a:rPr lang="en-GB" sz="3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−2(3 −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)&lt;8</m:t>
                    </m:r>
                  </m:oMath>
                </a14:m>
                <a:endParaRPr lang="en-GB" sz="32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399" y="5884761"/>
                <a:ext cx="4658648" cy="624145"/>
              </a:xfrm>
              <a:prstGeom prst="rect">
                <a:avLst/>
              </a:prstGeom>
              <a:blipFill>
                <a:blip r:embed="rId8"/>
                <a:stretch>
                  <a:fillRect l="-2876" t="-5825" b="-3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972887" y="49909"/>
            <a:ext cx="8373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Solving Double Inequalities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814109-C989-D956-3AE6-2CCA88A8F035}"/>
              </a:ext>
            </a:extLst>
          </p:cNvPr>
          <p:cNvSpPr/>
          <p:nvPr/>
        </p:nvSpPr>
        <p:spPr>
          <a:xfrm>
            <a:off x="3767179" y="1340388"/>
            <a:ext cx="17588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5 ≤ </a:t>
            </a:r>
            <a:r>
              <a:rPr lang="en-GB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="1" dirty="0">
                <a:solidFill>
                  <a:srgbClr val="FF0000"/>
                </a:solidFill>
              </a:rPr>
              <a:t> ≤ 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A36CED-903E-F76D-18A2-481DC591D625}"/>
              </a:ext>
            </a:extLst>
          </p:cNvPr>
          <p:cNvSpPr/>
          <p:nvPr/>
        </p:nvSpPr>
        <p:spPr>
          <a:xfrm>
            <a:off x="3767178" y="2390102"/>
            <a:ext cx="17588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5 &lt; </a:t>
            </a:r>
            <a:r>
              <a:rPr lang="en-GB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="1" dirty="0">
                <a:solidFill>
                  <a:srgbClr val="FF0000"/>
                </a:solidFill>
              </a:rPr>
              <a:t> &lt; 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654660-5ABD-B512-C9ED-CF301FEEF119}"/>
              </a:ext>
            </a:extLst>
          </p:cNvPr>
          <p:cNvSpPr/>
          <p:nvPr/>
        </p:nvSpPr>
        <p:spPr>
          <a:xfrm>
            <a:off x="3767178" y="3336996"/>
            <a:ext cx="17588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0 &lt; </a:t>
            </a:r>
            <a:r>
              <a:rPr lang="en-GB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="1" dirty="0">
                <a:solidFill>
                  <a:srgbClr val="FF0000"/>
                </a:solidFill>
              </a:rPr>
              <a:t> ≤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76E2E-C28E-9844-B0C6-6B3C8700F352}"/>
              </a:ext>
            </a:extLst>
          </p:cNvPr>
          <p:cNvSpPr/>
          <p:nvPr/>
        </p:nvSpPr>
        <p:spPr>
          <a:xfrm>
            <a:off x="3767178" y="4289938"/>
            <a:ext cx="21162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1 &lt; </a:t>
            </a:r>
            <a:r>
              <a:rPr lang="en-GB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="1" dirty="0">
                <a:solidFill>
                  <a:srgbClr val="FF0000"/>
                </a:solidFill>
              </a:rPr>
              <a:t> &lt; 1.5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D108B1E-B15A-9430-E15F-DECADBD11618}"/>
                  </a:ext>
                </a:extLst>
              </p:cNvPr>
              <p:cNvSpPr/>
              <p:nvPr/>
            </p:nvSpPr>
            <p:spPr>
              <a:xfrm>
                <a:off x="8891685" y="2191089"/>
                <a:ext cx="28632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𝟑𝟎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&gt;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&gt;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𝟐𝟒</m:t>
                      </m:r>
                    </m:oMath>
                  </m:oMathPara>
                </a14:m>
                <a:endParaRPr lang="en-GB" sz="3600" b="1" dirty="0"/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D108B1E-B15A-9430-E15F-DECADBD116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1685" y="2191089"/>
                <a:ext cx="2863284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8237778-B426-9088-DC0B-F55F112E5507}"/>
                  </a:ext>
                </a:extLst>
              </p:cNvPr>
              <p:cNvSpPr/>
              <p:nvPr/>
            </p:nvSpPr>
            <p:spPr>
              <a:xfrm>
                <a:off x="9274747" y="3325815"/>
                <a:ext cx="241284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&lt;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≤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𝟕</m:t>
                      </m:r>
                    </m:oMath>
                  </m:oMathPara>
                </a14:m>
                <a:endParaRPr lang="en-GB" sz="3600" b="1" dirty="0"/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8237778-B426-9088-DC0B-F55F112E55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747" y="3325815"/>
                <a:ext cx="2412840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0540704-4FD6-AEBD-2433-C96EF31DF55D}"/>
                  </a:ext>
                </a:extLst>
              </p:cNvPr>
              <p:cNvSpPr/>
              <p:nvPr/>
            </p:nvSpPr>
            <p:spPr>
              <a:xfrm>
                <a:off x="9566357" y="4199503"/>
                <a:ext cx="2311851" cy="7294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≤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≤</m:t>
                      </m:r>
                      <m:r>
                        <a:rPr lang="en-GB" sz="36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𝟓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0540704-4FD6-AEBD-2433-C96EF31DF5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6357" y="4199503"/>
                <a:ext cx="2311851" cy="72943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E824C8E-0586-985B-688F-96AE3804DFD8}"/>
                  </a:ext>
                </a:extLst>
              </p:cNvPr>
              <p:cNvSpPr/>
              <p:nvPr/>
            </p:nvSpPr>
            <p:spPr>
              <a:xfrm>
                <a:off x="9604804" y="5294936"/>
                <a:ext cx="2587568" cy="6906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𝟏𝟎</m:t>
                    </m:r>
                  </m:oMath>
                </a14:m>
                <a:endParaRPr lang="en-GB" sz="36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E824C8E-0586-985B-688F-96AE3804DF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4804" y="5294936"/>
                <a:ext cx="2587568" cy="6906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055D6E4-5090-DA32-2DA6-2666E03A10AF}"/>
                  </a:ext>
                </a:extLst>
              </p:cNvPr>
              <p:cNvSpPr/>
              <p:nvPr/>
            </p:nvSpPr>
            <p:spPr>
              <a:xfrm>
                <a:off x="10050068" y="6230080"/>
                <a:ext cx="2141932" cy="6906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0 </a:t>
                </a:r>
                <a14:m>
                  <m:oMath xmlns:m="http://schemas.openxmlformats.org/officeDocument/2006/math"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GB" sz="36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055D6E4-5090-DA32-2DA6-2666E03A10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0068" y="6230080"/>
                <a:ext cx="2141932" cy="690638"/>
              </a:xfrm>
              <a:prstGeom prst="rect">
                <a:avLst/>
              </a:prstGeom>
              <a:blipFill>
                <a:blip r:embed="rId13"/>
                <a:stretch>
                  <a:fillRect l="-8547" t="-7080" b="-33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F358FC0-C6A1-71C8-F159-98242AD0691E}"/>
                  </a:ext>
                </a:extLst>
              </p:cNvPr>
              <p:cNvSpPr/>
              <p:nvPr/>
            </p:nvSpPr>
            <p:spPr>
              <a:xfrm>
                <a:off x="8980595" y="1373286"/>
                <a:ext cx="3001143" cy="6906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&lt;−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endParaRPr lang="en-GB" sz="36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F358FC0-C6A1-71C8-F159-98242AD06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0595" y="1373286"/>
                <a:ext cx="3001143" cy="69063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A8F0BD4-AA21-5E49-D9EE-248800F75954}"/>
                  </a:ext>
                </a:extLst>
              </p:cNvPr>
              <p:cNvSpPr/>
              <p:nvPr/>
            </p:nvSpPr>
            <p:spPr>
              <a:xfrm>
                <a:off x="3437855" y="6167362"/>
                <a:ext cx="2656497" cy="6906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endParaRPr lang="en-GB" sz="36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A8F0BD4-AA21-5E49-D9EE-248800F759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855" y="6167362"/>
                <a:ext cx="2656497" cy="69063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0555D68-9B7E-39FD-943E-6FEAC144B0DB}"/>
                  </a:ext>
                </a:extLst>
              </p:cNvPr>
              <p:cNvSpPr/>
              <p:nvPr/>
            </p:nvSpPr>
            <p:spPr>
              <a:xfrm>
                <a:off x="3226966" y="5236832"/>
                <a:ext cx="2656497" cy="6906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15000"/>
                  </a:lnSpc>
                </a:pPr>
                <a:r>
                  <a:rPr lang="en-GB" sz="36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≤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&lt;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𝟖</m:t>
                    </m:r>
                  </m:oMath>
                </a14:m>
                <a:endParaRPr lang="en-GB" sz="36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0555D68-9B7E-39FD-943E-6FEAC144B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966" y="5236832"/>
                <a:ext cx="2656497" cy="69063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56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299</Words>
  <Application>Microsoft Office PowerPoint</Application>
  <PresentationFormat>Widescreen</PresentationFormat>
  <Paragraphs>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2017-10-16T03:39:18Z</dcterms:created>
  <dcterms:modified xsi:type="dcterms:W3CDTF">2023-11-20T06:50:33Z</dcterms:modified>
</cp:coreProperties>
</file>