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4D9BB6-D173-42A8-97D2-E4DF6A941636}" v="51" dt="2023-09-19T08:02:11.9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74D9BB6-D173-42A8-97D2-E4DF6A941636}"/>
    <pc:docChg chg="undo custSel modSld">
      <pc:chgData name="Stewart Gale" userId="3647ddd2-6040-41ae-a96d-232c23482af8" providerId="ADAL" clId="{E74D9BB6-D173-42A8-97D2-E4DF6A941636}" dt="2023-09-19T08:02:28.222" v="107" actId="688"/>
      <pc:docMkLst>
        <pc:docMk/>
      </pc:docMkLst>
      <pc:sldChg chg="addSp delSp modSp mod modAnim">
        <pc:chgData name="Stewart Gale" userId="3647ddd2-6040-41ae-a96d-232c23482af8" providerId="ADAL" clId="{E74D9BB6-D173-42A8-97D2-E4DF6A941636}" dt="2023-09-19T08:02:28.222" v="107" actId="688"/>
        <pc:sldMkLst>
          <pc:docMk/>
          <pc:sldMk cId="1839896183" sldId="257"/>
        </pc:sldMkLst>
        <pc:spChg chg="add del mod">
          <ac:chgData name="Stewart Gale" userId="3647ddd2-6040-41ae-a96d-232c23482af8" providerId="ADAL" clId="{E74D9BB6-D173-42A8-97D2-E4DF6A941636}" dt="2022-09-13T10:35:16.174" v="61" actId="478"/>
          <ac:spMkLst>
            <pc:docMk/>
            <pc:sldMk cId="1839896183" sldId="257"/>
            <ac:spMk id="2" creationId="{F851BFBD-032E-7777-2151-1B566658839B}"/>
          </ac:spMkLst>
        </pc:spChg>
        <pc:spChg chg="add mod">
          <ac:chgData name="Stewart Gale" userId="3647ddd2-6040-41ae-a96d-232c23482af8" providerId="ADAL" clId="{E74D9BB6-D173-42A8-97D2-E4DF6A941636}" dt="2023-09-19T07:56:52.755" v="95" actId="113"/>
          <ac:spMkLst>
            <pc:docMk/>
            <pc:sldMk cId="1839896183" sldId="257"/>
            <ac:spMk id="3" creationId="{1FA85AC3-92FB-B622-A72F-F25A637AFC9A}"/>
          </ac:spMkLst>
        </pc:spChg>
        <pc:spChg chg="mod">
          <ac:chgData name="Stewart Gale" userId="3647ddd2-6040-41ae-a96d-232c23482af8" providerId="ADAL" clId="{E74D9BB6-D173-42A8-97D2-E4DF6A941636}" dt="2023-09-19T08:02:28.222" v="107" actId="688"/>
          <ac:spMkLst>
            <pc:docMk/>
            <pc:sldMk cId="1839896183" sldId="257"/>
            <ac:spMk id="7" creationId="{00000000-0000-0000-0000-000000000000}"/>
          </ac:spMkLst>
        </pc:spChg>
        <pc:spChg chg="mod">
          <ac:chgData name="Stewart Gale" userId="3647ddd2-6040-41ae-a96d-232c23482af8" providerId="ADAL" clId="{E74D9BB6-D173-42A8-97D2-E4DF6A941636}" dt="2023-09-19T08:02:28.222" v="107" actId="688"/>
          <ac:spMkLst>
            <pc:docMk/>
            <pc:sldMk cId="1839896183" sldId="257"/>
            <ac:spMk id="8" creationId="{00000000-0000-0000-0000-000000000000}"/>
          </ac:spMkLst>
        </pc:spChg>
        <pc:spChg chg="mod">
          <ac:chgData name="Stewart Gale" userId="3647ddd2-6040-41ae-a96d-232c23482af8" providerId="ADAL" clId="{E74D9BB6-D173-42A8-97D2-E4DF6A941636}" dt="2023-09-19T07:56:31.630" v="85" actId="1076"/>
          <ac:spMkLst>
            <pc:docMk/>
            <pc:sldMk cId="1839896183" sldId="257"/>
            <ac:spMk id="9" creationId="{00000000-0000-0000-0000-000000000000}"/>
          </ac:spMkLst>
        </pc:spChg>
        <pc:spChg chg="mod">
          <ac:chgData name="Stewart Gale" userId="3647ddd2-6040-41ae-a96d-232c23482af8" providerId="ADAL" clId="{E74D9BB6-D173-42A8-97D2-E4DF6A941636}" dt="2023-09-19T08:02:21.980" v="105" actId="1076"/>
          <ac:spMkLst>
            <pc:docMk/>
            <pc:sldMk cId="1839896183" sldId="257"/>
            <ac:spMk id="10" creationId="{00000000-0000-0000-0000-000000000000}"/>
          </ac:spMkLst>
        </pc:spChg>
        <pc:spChg chg="mod">
          <ac:chgData name="Stewart Gale" userId="3647ddd2-6040-41ae-a96d-232c23482af8" providerId="ADAL" clId="{E74D9BB6-D173-42A8-97D2-E4DF6A941636}" dt="2023-09-19T08:02:21.980" v="105" actId="1076"/>
          <ac:spMkLst>
            <pc:docMk/>
            <pc:sldMk cId="1839896183" sldId="257"/>
            <ac:spMk id="11" creationId="{00000000-0000-0000-0000-000000000000}"/>
          </ac:spMkLst>
        </pc:spChg>
        <pc:spChg chg="mod">
          <ac:chgData name="Stewart Gale" userId="3647ddd2-6040-41ae-a96d-232c23482af8" providerId="ADAL" clId="{E74D9BB6-D173-42A8-97D2-E4DF6A941636}" dt="2023-09-19T08:02:21.980" v="105" actId="1076"/>
          <ac:spMkLst>
            <pc:docMk/>
            <pc:sldMk cId="1839896183" sldId="257"/>
            <ac:spMk id="12" creationId="{00000000-0000-0000-0000-000000000000}"/>
          </ac:spMkLst>
        </pc:spChg>
        <pc:spChg chg="mod">
          <ac:chgData name="Stewart Gale" userId="3647ddd2-6040-41ae-a96d-232c23482af8" providerId="ADAL" clId="{E74D9BB6-D173-42A8-97D2-E4DF6A941636}" dt="2023-09-19T08:02:21.980" v="105" actId="1076"/>
          <ac:spMkLst>
            <pc:docMk/>
            <pc:sldMk cId="1839896183" sldId="257"/>
            <ac:spMk id="13" creationId="{00000000-0000-0000-0000-000000000000}"/>
          </ac:spMkLst>
        </pc:spChg>
        <pc:spChg chg="mod">
          <ac:chgData name="Stewart Gale" userId="3647ddd2-6040-41ae-a96d-232c23482af8" providerId="ADAL" clId="{E74D9BB6-D173-42A8-97D2-E4DF6A941636}" dt="2023-09-19T08:02:21.980" v="105" actId="1076"/>
          <ac:spMkLst>
            <pc:docMk/>
            <pc:sldMk cId="1839896183" sldId="257"/>
            <ac:spMk id="14" creationId="{00000000-0000-0000-0000-000000000000}"/>
          </ac:spMkLst>
        </pc:spChg>
        <pc:graphicFrameChg chg="add del mod">
          <ac:chgData name="Stewart Gale" userId="3647ddd2-6040-41ae-a96d-232c23482af8" providerId="ADAL" clId="{E74D9BB6-D173-42A8-97D2-E4DF6A941636}" dt="2023-09-19T07:55:40.841" v="67"/>
          <ac:graphicFrameMkLst>
            <pc:docMk/>
            <pc:sldMk cId="1839896183" sldId="257"/>
            <ac:graphicFrameMk id="2" creationId="{3B4127FD-FD1E-A925-B1EB-60BB28AED58A}"/>
          </ac:graphicFrameMkLst>
        </pc:graphicFrameChg>
        <pc:graphicFrameChg chg="mod modGraphic">
          <ac:chgData name="Stewart Gale" userId="3647ddd2-6040-41ae-a96d-232c23482af8" providerId="ADAL" clId="{E74D9BB6-D173-42A8-97D2-E4DF6A941636}" dt="2023-09-19T08:02:06.255" v="103" actId="1076"/>
          <ac:graphicFrameMkLst>
            <pc:docMk/>
            <pc:sldMk cId="1839896183" sldId="257"/>
            <ac:graphicFrameMk id="4" creationId="{00000000-0000-0000-0000-000000000000}"/>
          </ac:graphicFrameMkLst>
        </pc:graphicFrameChg>
      </pc:sldChg>
      <pc:sldChg chg="modSp mod">
        <pc:chgData name="Stewart Gale" userId="3647ddd2-6040-41ae-a96d-232c23482af8" providerId="ADAL" clId="{E74D9BB6-D173-42A8-97D2-E4DF6A941636}" dt="2022-09-13T10:28:09.985" v="35" actId="20577"/>
        <pc:sldMkLst>
          <pc:docMk/>
          <pc:sldMk cId="989617570" sldId="258"/>
        </pc:sldMkLst>
        <pc:graphicFrameChg chg="modGraphic">
          <ac:chgData name="Stewart Gale" userId="3647ddd2-6040-41ae-a96d-232c23482af8" providerId="ADAL" clId="{E74D9BB6-D173-42A8-97D2-E4DF6A941636}" dt="2022-09-13T10:28:09.985" v="35" actId="20577"/>
          <ac:graphicFrameMkLst>
            <pc:docMk/>
            <pc:sldMk cId="989617570" sldId="258"/>
            <ac:graphicFrameMk id="4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49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953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24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79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462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228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83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240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482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9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0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27DB3-1B5D-457A-97D1-D440B5ED4CA9}" type="datetimeFigureOut">
              <a:rPr lang="en-GB" smtClean="0"/>
              <a:t>19/09/2023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49747-7005-4999-BC6D-B6E5F3F5AE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65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072143"/>
              </p:ext>
            </p:extLst>
          </p:nvPr>
        </p:nvGraphicFramePr>
        <p:xfrm>
          <a:off x="3269772" y="831808"/>
          <a:ext cx="5567241" cy="5852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216">
                  <a:extLst>
                    <a:ext uri="{9D8B030D-6E8A-4147-A177-3AD203B41FA5}">
                      <a16:colId xmlns:a16="http://schemas.microsoft.com/office/drawing/2014/main" val="1852581529"/>
                    </a:ext>
                  </a:extLst>
                </a:gridCol>
                <a:gridCol w="4798025">
                  <a:extLst>
                    <a:ext uri="{9D8B030D-6E8A-4147-A177-3AD203B41FA5}">
                      <a16:colId xmlns:a16="http://schemas.microsoft.com/office/drawing/2014/main" val="3649643152"/>
                    </a:ext>
                  </a:extLst>
                </a:gridCol>
              </a:tblGrid>
              <a:tr h="643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b="1" dirty="0">
                          <a:effectLst/>
                        </a:rPr>
                        <a:t>1.</a:t>
                      </a:r>
                      <a:endParaRPr lang="en-GB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5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3</a:t>
                      </a:r>
                      <a:endParaRPr kumimoji="0" lang="en-GB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398569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b="1" dirty="0">
                          <a:effectLst/>
                        </a:rPr>
                        <a:t>2.</a:t>
                      </a:r>
                      <a:endParaRPr lang="en-GB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+ 13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+ 4</a:t>
                      </a:r>
                      <a:endParaRPr kumimoji="0" lang="en-GB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9343822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b="1" dirty="0">
                          <a:effectLst/>
                        </a:rPr>
                        <a:t>3.</a:t>
                      </a:r>
                      <a:endParaRPr lang="en-GB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+ 14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+ 12</a:t>
                      </a:r>
                      <a:endParaRPr kumimoji="0" lang="en-GB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615975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b="1" dirty="0">
                          <a:effectLst/>
                        </a:rPr>
                        <a:t>4.</a:t>
                      </a:r>
                      <a:endParaRPr lang="en-GB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+ 10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8</a:t>
                      </a:r>
                      <a:endParaRPr kumimoji="0" lang="en-GB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002544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kumimoji="0" lang="en-GB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7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+ 3</a:t>
                      </a:r>
                      <a:endParaRPr kumimoji="0" lang="en-GB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827325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kumimoji="0" lang="en-GB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3</a:t>
                      </a:r>
                      <a:endParaRPr kumimoji="0" lang="en-GB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505969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3600" b="1" dirty="0">
                          <a:effectLst/>
                        </a:rPr>
                        <a:t>7.</a:t>
                      </a:r>
                      <a:endParaRPr lang="en-GB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+ 19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+ 15</a:t>
                      </a:r>
                      <a:endParaRPr kumimoji="0" lang="en-GB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252673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endParaRPr kumimoji="0" lang="en-GB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5</a:t>
                      </a:r>
                      <a:r>
                        <a:rPr kumimoji="0" lang="en-GB" sz="4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kumimoji="0" lang="en-GB" sz="4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+ 3</a:t>
                      </a:r>
                      <a:endParaRPr kumimoji="0" lang="en-GB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5613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53342" y="811"/>
            <a:ext cx="9317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Factorise the following quadratics.</a:t>
            </a:r>
          </a:p>
        </p:txBody>
      </p:sp>
    </p:spTree>
    <p:extLst>
      <p:ext uri="{BB962C8B-B14F-4D97-AF65-F5344CB8AC3E}">
        <p14:creationId xmlns:p14="http://schemas.microsoft.com/office/powerpoint/2010/main" val="989617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40270" y="2098071"/>
            <a:ext cx="80108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01093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30386"/>
              </p:ext>
            </p:extLst>
          </p:nvPr>
        </p:nvGraphicFramePr>
        <p:xfrm>
          <a:off x="298411" y="182039"/>
          <a:ext cx="11639277" cy="6583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9216">
                  <a:extLst>
                    <a:ext uri="{9D8B030D-6E8A-4147-A177-3AD203B41FA5}">
                      <a16:colId xmlns:a16="http://schemas.microsoft.com/office/drawing/2014/main" val="1852581529"/>
                    </a:ext>
                  </a:extLst>
                </a:gridCol>
                <a:gridCol w="4798025">
                  <a:extLst>
                    <a:ext uri="{9D8B030D-6E8A-4147-A177-3AD203B41FA5}">
                      <a16:colId xmlns:a16="http://schemas.microsoft.com/office/drawing/2014/main" val="3649643152"/>
                    </a:ext>
                  </a:extLst>
                </a:gridCol>
                <a:gridCol w="6072036">
                  <a:extLst>
                    <a:ext uri="{9D8B030D-6E8A-4147-A177-3AD203B41FA5}">
                      <a16:colId xmlns:a16="http://schemas.microsoft.com/office/drawing/2014/main" val="309301604"/>
                    </a:ext>
                  </a:extLst>
                </a:gridCol>
              </a:tblGrid>
              <a:tr h="643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000" b="1" dirty="0">
                          <a:effectLst/>
                        </a:rPr>
                        <a:t>1.</a:t>
                      </a:r>
                      <a:endParaRPr lang="en-GB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2x</a:t>
                      </a:r>
                      <a:r>
                        <a:rPr kumimoji="0" lang="en-GB" sz="5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5x – 3</a:t>
                      </a:r>
                      <a:endParaRPr kumimoji="0" lang="en-GB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398569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000" b="1" dirty="0">
                          <a:effectLst/>
                        </a:rPr>
                        <a:t>2.</a:t>
                      </a:r>
                      <a:endParaRPr lang="en-GB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3x</a:t>
                      </a:r>
                      <a:r>
                        <a:rPr kumimoji="0" lang="en-GB" sz="5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+ 13x + 4</a:t>
                      </a:r>
                      <a:endParaRPr kumimoji="0" lang="en-GB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9343822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000" b="1" dirty="0">
                          <a:effectLst/>
                        </a:rPr>
                        <a:t>3.</a:t>
                      </a:r>
                      <a:endParaRPr lang="en-GB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2x</a:t>
                      </a:r>
                      <a:r>
                        <a:rPr kumimoji="0" lang="en-GB" sz="5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+ 14x + 12</a:t>
                      </a:r>
                      <a:endParaRPr kumimoji="0" lang="en-GB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615975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000" b="1" dirty="0">
                          <a:effectLst/>
                        </a:rPr>
                        <a:t>4.</a:t>
                      </a:r>
                      <a:endParaRPr lang="en-GB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3x</a:t>
                      </a:r>
                      <a:r>
                        <a:rPr kumimoji="0" lang="en-GB" sz="5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+ 10x – 8</a:t>
                      </a:r>
                      <a:endParaRPr kumimoji="0" lang="en-GB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002544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kumimoji="0" lang="en-GB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2x</a:t>
                      </a:r>
                      <a:r>
                        <a:rPr kumimoji="0" lang="en-GB" sz="5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7x + 3</a:t>
                      </a:r>
                      <a:endParaRPr kumimoji="0" lang="en-GB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827325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kumimoji="0" lang="en-GB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2x</a:t>
                      </a:r>
                      <a:r>
                        <a:rPr kumimoji="0" lang="en-GB" sz="5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x – 3</a:t>
                      </a:r>
                      <a:endParaRPr kumimoji="0" lang="en-GB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0505969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4000" b="1" dirty="0">
                          <a:effectLst/>
                        </a:rPr>
                        <a:t>7.</a:t>
                      </a:r>
                      <a:endParaRPr lang="en-GB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6x</a:t>
                      </a:r>
                      <a:r>
                        <a:rPr kumimoji="0" lang="en-GB" sz="5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+ 19x + 15</a:t>
                      </a:r>
                      <a:endParaRPr kumimoji="0" lang="en-GB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252673"/>
                  </a:ext>
                </a:extLst>
              </a:tr>
              <a:tr h="6438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en-GB" sz="4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GB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2x</a:t>
                      </a:r>
                      <a:r>
                        <a:rPr kumimoji="0" lang="en-GB" sz="5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GB" sz="5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5x + 3</a:t>
                      </a:r>
                      <a:endParaRPr kumimoji="0" lang="en-GB" sz="4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5613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099889" y="186240"/>
            <a:ext cx="32880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4400" dirty="0">
                <a:solidFill>
                  <a:prstClr val="black"/>
                </a:solidFill>
              </a:rPr>
              <a:t>(2x + 1)(x – 3)</a:t>
            </a:r>
          </a:p>
        </p:txBody>
      </p:sp>
      <p:sp>
        <p:nvSpPr>
          <p:cNvPr id="8" name="Rectangle 7"/>
          <p:cNvSpPr/>
          <p:nvPr/>
        </p:nvSpPr>
        <p:spPr>
          <a:xfrm>
            <a:off x="7099889" y="984448"/>
            <a:ext cx="32880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4400" dirty="0">
                <a:solidFill>
                  <a:srgbClr val="FF0000"/>
                </a:solidFill>
              </a:rPr>
              <a:t>(3x + 1)(x + 4)</a:t>
            </a:r>
          </a:p>
        </p:txBody>
      </p:sp>
      <p:sp>
        <p:nvSpPr>
          <p:cNvPr id="9" name="Rectangle 8"/>
          <p:cNvSpPr/>
          <p:nvPr/>
        </p:nvSpPr>
        <p:spPr>
          <a:xfrm>
            <a:off x="5877142" y="1934743"/>
            <a:ext cx="2720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3600" dirty="0">
                <a:solidFill>
                  <a:prstClr val="black"/>
                </a:solidFill>
              </a:rPr>
              <a:t>(2x + 2)(x + 6)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03520" y="5183922"/>
            <a:ext cx="35734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4400" dirty="0"/>
              <a:t>(2x + 3)(3x + 5)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83807" y="3517492"/>
            <a:ext cx="32880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4400" dirty="0">
                <a:solidFill>
                  <a:prstClr val="black"/>
                </a:solidFill>
              </a:rPr>
              <a:t>(2x – 1)(x – 3)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99889" y="4334801"/>
            <a:ext cx="31806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4400" dirty="0">
                <a:solidFill>
                  <a:srgbClr val="FF0000"/>
                </a:solidFill>
              </a:rPr>
              <a:t>(2x - 3)(x + 1)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83807" y="2698715"/>
            <a:ext cx="32880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4400" dirty="0">
                <a:solidFill>
                  <a:srgbClr val="FF0000"/>
                </a:solidFill>
              </a:rPr>
              <a:t>(3x – 2)(x + 4)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99889" y="5975429"/>
            <a:ext cx="32880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GB" sz="4400" dirty="0">
                <a:solidFill>
                  <a:srgbClr val="FF0000"/>
                </a:solidFill>
              </a:rPr>
              <a:t>(2x – 3)(x – 1)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A85AC3-92FB-B622-A72F-F25A637AFC9A}"/>
              </a:ext>
            </a:extLst>
          </p:cNvPr>
          <p:cNvSpPr/>
          <p:nvPr/>
        </p:nvSpPr>
        <p:spPr>
          <a:xfrm>
            <a:off x="8442774" y="1929274"/>
            <a:ext cx="3573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3600" b="1" dirty="0">
                <a:solidFill>
                  <a:prstClr val="black"/>
                </a:solidFill>
              </a:rPr>
              <a:t>or</a:t>
            </a:r>
            <a:r>
              <a:rPr lang="en-GB" sz="3600" dirty="0">
                <a:solidFill>
                  <a:prstClr val="black"/>
                </a:solidFill>
              </a:rPr>
              <a:t> (x + 1)(2x + 12)</a:t>
            </a:r>
          </a:p>
        </p:txBody>
      </p:sp>
    </p:spTree>
    <p:extLst>
      <p:ext uri="{BB962C8B-B14F-4D97-AF65-F5344CB8AC3E}">
        <p14:creationId xmlns:p14="http://schemas.microsoft.com/office/powerpoint/2010/main" val="183989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200</Words>
  <Application>Microsoft Office PowerPoint</Application>
  <PresentationFormat>Widescreen</PresentationFormat>
  <Paragraphs>43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2018-09-23T17:06:02Z</dcterms:created>
  <dcterms:modified xsi:type="dcterms:W3CDTF">2023-09-19T08:02:37Z</dcterms:modified>
</cp:coreProperties>
</file>