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81" r:id="rId2"/>
    <p:sldId id="279" r:id="rId3"/>
    <p:sldId id="271" r:id="rId4"/>
    <p:sldId id="257" r:id="rId5"/>
    <p:sldId id="282" r:id="rId6"/>
    <p:sldId id="258" r:id="rId7"/>
    <p:sldId id="268" r:id="rId8"/>
    <p:sldId id="269" r:id="rId9"/>
    <p:sldId id="270" r:id="rId10"/>
    <p:sldId id="272" r:id="rId11"/>
    <p:sldId id="273" r:id="rId12"/>
    <p:sldId id="278" r:id="rId13"/>
    <p:sldId id="275" r:id="rId14"/>
    <p:sldId id="267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B7DAD8-AFD8-4030-B4A4-885EA9C930A9}" v="20" dt="2022-08-31T16:53:07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726" y="44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B1B7DAD8-AFD8-4030-B4A4-885EA9C930A9}"/>
    <pc:docChg chg="undo custSel addSld delSld modSld sldOrd">
      <pc:chgData name="Stewart Gale" userId="3647ddd2-6040-41ae-a96d-232c23482af8" providerId="ADAL" clId="{B1B7DAD8-AFD8-4030-B4A4-885EA9C930A9}" dt="2022-08-31T16:53:58.275" v="213" actId="47"/>
      <pc:docMkLst>
        <pc:docMk/>
      </pc:docMkLst>
      <pc:sldChg chg="modSp mod">
        <pc:chgData name="Stewart Gale" userId="3647ddd2-6040-41ae-a96d-232c23482af8" providerId="ADAL" clId="{B1B7DAD8-AFD8-4030-B4A4-885EA9C930A9}" dt="2022-08-31T16:46:48.275" v="82" actId="1076"/>
        <pc:sldMkLst>
          <pc:docMk/>
          <pc:sldMk cId="3935732953" sldId="257"/>
        </pc:sldMkLst>
        <pc:spChg chg="mod">
          <ac:chgData name="Stewart Gale" userId="3647ddd2-6040-41ae-a96d-232c23482af8" providerId="ADAL" clId="{B1B7DAD8-AFD8-4030-B4A4-885EA9C930A9}" dt="2022-08-31T16:44:21.554" v="68" actId="207"/>
          <ac:spMkLst>
            <pc:docMk/>
            <pc:sldMk cId="3935732953" sldId="257"/>
            <ac:spMk id="2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46:48.275" v="82" actId="1076"/>
          <ac:spMkLst>
            <pc:docMk/>
            <pc:sldMk cId="3935732953" sldId="257"/>
            <ac:spMk id="10" creationId="{00000000-0000-0000-0000-000000000000}"/>
          </ac:spMkLst>
        </pc:spChg>
      </pc:sldChg>
      <pc:sldChg chg="addSp modSp mod">
        <pc:chgData name="Stewart Gale" userId="3647ddd2-6040-41ae-a96d-232c23482af8" providerId="ADAL" clId="{B1B7DAD8-AFD8-4030-B4A4-885EA9C930A9}" dt="2022-08-31T16:53:28.782" v="212" actId="1076"/>
        <pc:sldMkLst>
          <pc:docMk/>
          <pc:sldMk cId="1206887061" sldId="267"/>
        </pc:sldMkLst>
        <pc:spChg chg="mod">
          <ac:chgData name="Stewart Gale" userId="3647ddd2-6040-41ae-a96d-232c23482af8" providerId="ADAL" clId="{B1B7DAD8-AFD8-4030-B4A4-885EA9C930A9}" dt="2022-08-31T16:51:41.513" v="173" actId="113"/>
          <ac:spMkLst>
            <pc:docMk/>
            <pc:sldMk cId="1206887061" sldId="267"/>
            <ac:spMk id="4" creationId="{00000000-0000-0000-0000-000000000000}"/>
          </ac:spMkLst>
        </pc:spChg>
        <pc:spChg chg="add mod">
          <ac:chgData name="Stewart Gale" userId="3647ddd2-6040-41ae-a96d-232c23482af8" providerId="ADAL" clId="{B1B7DAD8-AFD8-4030-B4A4-885EA9C930A9}" dt="2022-08-31T16:52:33.214" v="204" actId="20577"/>
          <ac:spMkLst>
            <pc:docMk/>
            <pc:sldMk cId="1206887061" sldId="267"/>
            <ac:spMk id="5" creationId="{ADCEEEAA-C4A0-F6D6-803A-285E05FE4F18}"/>
          </ac:spMkLst>
        </pc:spChg>
        <pc:spChg chg="mod">
          <ac:chgData name="Stewart Gale" userId="3647ddd2-6040-41ae-a96d-232c23482af8" providerId="ADAL" clId="{B1B7DAD8-AFD8-4030-B4A4-885EA9C930A9}" dt="2022-08-31T16:53:25.608" v="211" actId="1076"/>
          <ac:spMkLst>
            <pc:docMk/>
            <pc:sldMk cId="1206887061" sldId="267"/>
            <ac:spMk id="23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53:20.292" v="210" actId="1076"/>
          <ac:spMkLst>
            <pc:docMk/>
            <pc:sldMk cId="1206887061" sldId="267"/>
            <ac:spMk id="24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53:28.782" v="212" actId="1076"/>
          <ac:spMkLst>
            <pc:docMk/>
            <pc:sldMk cId="1206887061" sldId="267"/>
            <ac:spMk id="25" creationId="{00000000-0000-0000-0000-000000000000}"/>
          </ac:spMkLst>
        </pc:spChg>
        <pc:cxnChg chg="mod">
          <ac:chgData name="Stewart Gale" userId="3647ddd2-6040-41ae-a96d-232c23482af8" providerId="ADAL" clId="{B1B7DAD8-AFD8-4030-B4A4-885EA9C930A9}" dt="2022-08-31T16:52:47.906" v="206" actId="1076"/>
          <ac:cxnSpMkLst>
            <pc:docMk/>
            <pc:sldMk cId="1206887061" sldId="267"/>
            <ac:cxnSpMk id="17" creationId="{00000000-0000-0000-0000-000000000000}"/>
          </ac:cxnSpMkLst>
        </pc:cxnChg>
      </pc:sldChg>
      <pc:sldChg chg="addSp modSp mod modAnim">
        <pc:chgData name="Stewart Gale" userId="3647ddd2-6040-41ae-a96d-232c23482af8" providerId="ADAL" clId="{B1B7DAD8-AFD8-4030-B4A4-885EA9C930A9}" dt="2022-08-31T16:48:10.567" v="90" actId="1076"/>
        <pc:sldMkLst>
          <pc:docMk/>
          <pc:sldMk cId="3233945129" sldId="270"/>
        </pc:sldMkLst>
        <pc:spChg chg="mod">
          <ac:chgData name="Stewart Gale" userId="3647ddd2-6040-41ae-a96d-232c23482af8" providerId="ADAL" clId="{B1B7DAD8-AFD8-4030-B4A4-885EA9C930A9}" dt="2021-09-01T06:19:09.756" v="2" actId="1076"/>
          <ac:spMkLst>
            <pc:docMk/>
            <pc:sldMk cId="3233945129" sldId="270"/>
            <ac:spMk id="5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1-09-01T06:19:31.047" v="8" actId="20577"/>
          <ac:spMkLst>
            <pc:docMk/>
            <pc:sldMk cId="3233945129" sldId="270"/>
            <ac:spMk id="6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1-09-01T06:19:19.147" v="5" actId="1076"/>
          <ac:spMkLst>
            <pc:docMk/>
            <pc:sldMk cId="3233945129" sldId="270"/>
            <ac:spMk id="7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1-09-01T06:19:09.756" v="2" actId="1076"/>
          <ac:spMkLst>
            <pc:docMk/>
            <pc:sldMk cId="3233945129" sldId="270"/>
            <ac:spMk id="8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1-09-01T06:19:19.147" v="5" actId="1076"/>
          <ac:spMkLst>
            <pc:docMk/>
            <pc:sldMk cId="3233945129" sldId="270"/>
            <ac:spMk id="10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1-09-01T06:19:12.696" v="4" actId="1076"/>
          <ac:spMkLst>
            <pc:docMk/>
            <pc:sldMk cId="3233945129" sldId="270"/>
            <ac:spMk id="11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48:06.088" v="89" actId="1076"/>
          <ac:spMkLst>
            <pc:docMk/>
            <pc:sldMk cId="3233945129" sldId="270"/>
            <ac:spMk id="12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48:10.567" v="90" actId="1076"/>
          <ac:spMkLst>
            <pc:docMk/>
            <pc:sldMk cId="3233945129" sldId="270"/>
            <ac:spMk id="13" creationId="{00000000-0000-0000-0000-000000000000}"/>
          </ac:spMkLst>
        </pc:spChg>
        <pc:spChg chg="add mod">
          <ac:chgData name="Stewart Gale" userId="3647ddd2-6040-41ae-a96d-232c23482af8" providerId="ADAL" clId="{B1B7DAD8-AFD8-4030-B4A4-885EA9C930A9}" dt="2021-09-01T06:19:28.543" v="7" actId="1076"/>
          <ac:spMkLst>
            <pc:docMk/>
            <pc:sldMk cId="3233945129" sldId="270"/>
            <ac:spMk id="14" creationId="{E8D65E0B-4174-4324-BF00-C4C0FBF72CED}"/>
          </ac:spMkLst>
        </pc:spChg>
      </pc:sldChg>
      <pc:sldChg chg="ord">
        <pc:chgData name="Stewart Gale" userId="3647ddd2-6040-41ae-a96d-232c23482af8" providerId="ADAL" clId="{B1B7DAD8-AFD8-4030-B4A4-885EA9C930A9}" dt="2022-08-31T16:47:08.102" v="86"/>
        <pc:sldMkLst>
          <pc:docMk/>
          <pc:sldMk cId="1357446225" sldId="271"/>
        </pc:sldMkLst>
      </pc:sldChg>
      <pc:sldChg chg="modAnim">
        <pc:chgData name="Stewart Gale" userId="3647ddd2-6040-41ae-a96d-232c23482af8" providerId="ADAL" clId="{B1B7DAD8-AFD8-4030-B4A4-885EA9C930A9}" dt="2022-08-31T16:48:42.863" v="91"/>
        <pc:sldMkLst>
          <pc:docMk/>
          <pc:sldMk cId="2481173409" sldId="273"/>
        </pc:sldMkLst>
      </pc:sldChg>
      <pc:sldChg chg="addSp modSp mod">
        <pc:chgData name="Stewart Gale" userId="3647ddd2-6040-41ae-a96d-232c23482af8" providerId="ADAL" clId="{B1B7DAD8-AFD8-4030-B4A4-885EA9C930A9}" dt="2022-08-31T16:51:26.705" v="171" actId="14100"/>
        <pc:sldMkLst>
          <pc:docMk/>
          <pc:sldMk cId="967852205" sldId="275"/>
        </pc:sldMkLst>
        <pc:spChg chg="mod">
          <ac:chgData name="Stewart Gale" userId="3647ddd2-6040-41ae-a96d-232c23482af8" providerId="ADAL" clId="{B1B7DAD8-AFD8-4030-B4A4-885EA9C930A9}" dt="2022-08-31T16:51:11.527" v="169" actId="113"/>
          <ac:spMkLst>
            <pc:docMk/>
            <pc:sldMk cId="967852205" sldId="275"/>
            <ac:spMk id="4" creationId="{00000000-0000-0000-0000-000000000000}"/>
          </ac:spMkLst>
        </pc:spChg>
        <pc:spChg chg="add mod">
          <ac:chgData name="Stewart Gale" userId="3647ddd2-6040-41ae-a96d-232c23482af8" providerId="ADAL" clId="{B1B7DAD8-AFD8-4030-B4A4-885EA9C930A9}" dt="2022-08-31T16:51:26.705" v="171" actId="14100"/>
          <ac:spMkLst>
            <pc:docMk/>
            <pc:sldMk cId="967852205" sldId="275"/>
            <ac:spMk id="5" creationId="{9DC1BB26-5E9D-2C1A-E9C6-F784EA94F4A2}"/>
          </ac:spMkLst>
        </pc:spChg>
        <pc:spChg chg="mod">
          <ac:chgData name="Stewart Gale" userId="3647ddd2-6040-41ae-a96d-232c23482af8" providerId="ADAL" clId="{B1B7DAD8-AFD8-4030-B4A4-885EA9C930A9}" dt="2022-08-31T16:50:56.123" v="166" actId="1076"/>
          <ac:spMkLst>
            <pc:docMk/>
            <pc:sldMk cId="967852205" sldId="275"/>
            <ac:spMk id="24" creationId="{00000000-0000-0000-0000-000000000000}"/>
          </ac:spMkLst>
        </pc:spChg>
      </pc:sldChg>
      <pc:sldChg chg="addSp modSp mod">
        <pc:chgData name="Stewart Gale" userId="3647ddd2-6040-41ae-a96d-232c23482af8" providerId="ADAL" clId="{B1B7DAD8-AFD8-4030-B4A4-885EA9C930A9}" dt="2022-08-31T16:51:16.559" v="170" actId="113"/>
        <pc:sldMkLst>
          <pc:docMk/>
          <pc:sldMk cId="2448420097" sldId="278"/>
        </pc:sldMkLst>
        <pc:spChg chg="add mod">
          <ac:chgData name="Stewart Gale" userId="3647ddd2-6040-41ae-a96d-232c23482af8" providerId="ADAL" clId="{B1B7DAD8-AFD8-4030-B4A4-885EA9C930A9}" dt="2022-08-31T16:49:57.858" v="125" actId="1076"/>
          <ac:spMkLst>
            <pc:docMk/>
            <pc:sldMk cId="2448420097" sldId="278"/>
            <ac:spMk id="2" creationId="{6BA6DD63-F709-2D63-14AD-9A2A64A6732E}"/>
          </ac:spMkLst>
        </pc:spChg>
        <pc:spChg chg="mod">
          <ac:chgData name="Stewart Gale" userId="3647ddd2-6040-41ae-a96d-232c23482af8" providerId="ADAL" clId="{B1B7DAD8-AFD8-4030-B4A4-885EA9C930A9}" dt="2022-08-31T16:51:16.559" v="170" actId="113"/>
          <ac:spMkLst>
            <pc:docMk/>
            <pc:sldMk cId="2448420097" sldId="278"/>
            <ac:spMk id="4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51:16.559" v="170" actId="113"/>
          <ac:spMkLst>
            <pc:docMk/>
            <pc:sldMk cId="2448420097" sldId="278"/>
            <ac:spMk id="25" creationId="{00000000-0000-0000-0000-000000000000}"/>
          </ac:spMkLst>
        </pc:spChg>
      </pc:sldChg>
      <pc:sldChg chg="delSp modSp mod">
        <pc:chgData name="Stewart Gale" userId="3647ddd2-6040-41ae-a96d-232c23482af8" providerId="ADAL" clId="{B1B7DAD8-AFD8-4030-B4A4-885EA9C930A9}" dt="2022-03-21T11:25:32.517" v="33" actId="1076"/>
        <pc:sldMkLst>
          <pc:docMk/>
          <pc:sldMk cId="1986421773" sldId="279"/>
        </pc:sldMkLst>
        <pc:spChg chg="del">
          <ac:chgData name="Stewart Gale" userId="3647ddd2-6040-41ae-a96d-232c23482af8" providerId="ADAL" clId="{B1B7DAD8-AFD8-4030-B4A4-885EA9C930A9}" dt="2022-03-21T11:24:55.341" v="22" actId="478"/>
          <ac:spMkLst>
            <pc:docMk/>
            <pc:sldMk cId="1986421773" sldId="279"/>
            <ac:spMk id="4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5:08.736" v="26" actId="1076"/>
          <ac:spMkLst>
            <pc:docMk/>
            <pc:sldMk cId="1986421773" sldId="279"/>
            <ac:spMk id="6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5:14.638" v="29" actId="1076"/>
          <ac:spMkLst>
            <pc:docMk/>
            <pc:sldMk cId="1986421773" sldId="279"/>
            <ac:spMk id="7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5:32.517" v="33" actId="1076"/>
          <ac:spMkLst>
            <pc:docMk/>
            <pc:sldMk cId="1986421773" sldId="279"/>
            <ac:spMk id="8" creationId="{00000000-0000-0000-0000-000000000000}"/>
          </ac:spMkLst>
        </pc:spChg>
      </pc:sldChg>
      <pc:sldChg chg="delSp modSp del mod">
        <pc:chgData name="Stewart Gale" userId="3647ddd2-6040-41ae-a96d-232c23482af8" providerId="ADAL" clId="{B1B7DAD8-AFD8-4030-B4A4-885EA9C930A9}" dt="2022-08-31T16:53:58.275" v="213" actId="47"/>
        <pc:sldMkLst>
          <pc:docMk/>
          <pc:sldMk cId="1968127075" sldId="280"/>
        </pc:sldMkLst>
        <pc:spChg chg="del">
          <ac:chgData name="Stewart Gale" userId="3647ddd2-6040-41ae-a96d-232c23482af8" providerId="ADAL" clId="{B1B7DAD8-AFD8-4030-B4A4-885EA9C930A9}" dt="2022-03-21T11:26:09.748" v="34" actId="478"/>
          <ac:spMkLst>
            <pc:docMk/>
            <pc:sldMk cId="1968127075" sldId="280"/>
            <ac:spMk id="4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9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2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3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6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7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8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19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20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21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22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3-21T11:26:14.680" v="35" actId="1076"/>
          <ac:spMkLst>
            <pc:docMk/>
            <pc:sldMk cId="1968127075" sldId="280"/>
            <ac:spMk id="23" creationId="{00000000-0000-0000-0000-000000000000}"/>
          </ac:spMkLst>
        </pc:spChg>
        <pc:cxnChg chg="mod">
          <ac:chgData name="Stewart Gale" userId="3647ddd2-6040-41ae-a96d-232c23482af8" providerId="ADAL" clId="{B1B7DAD8-AFD8-4030-B4A4-885EA9C930A9}" dt="2022-03-21T11:26:14.680" v="35" actId="1076"/>
          <ac:cxnSpMkLst>
            <pc:docMk/>
            <pc:sldMk cId="1968127075" sldId="280"/>
            <ac:cxnSpMk id="10" creationId="{00000000-0000-0000-0000-000000000000}"/>
          </ac:cxnSpMkLst>
        </pc:cxnChg>
        <pc:cxnChg chg="mod">
          <ac:chgData name="Stewart Gale" userId="3647ddd2-6040-41ae-a96d-232c23482af8" providerId="ADAL" clId="{B1B7DAD8-AFD8-4030-B4A4-885EA9C930A9}" dt="2022-03-21T11:26:14.680" v="35" actId="1076"/>
          <ac:cxnSpMkLst>
            <pc:docMk/>
            <pc:sldMk cId="1968127075" sldId="280"/>
            <ac:cxnSpMk id="11" creationId="{00000000-0000-0000-0000-000000000000}"/>
          </ac:cxnSpMkLst>
        </pc:cxnChg>
        <pc:cxnChg chg="mod">
          <ac:chgData name="Stewart Gale" userId="3647ddd2-6040-41ae-a96d-232c23482af8" providerId="ADAL" clId="{B1B7DAD8-AFD8-4030-B4A4-885EA9C930A9}" dt="2022-03-21T11:26:14.680" v="35" actId="1076"/>
          <ac:cxnSpMkLst>
            <pc:docMk/>
            <pc:sldMk cId="1968127075" sldId="280"/>
            <ac:cxnSpMk id="14" creationId="{00000000-0000-0000-0000-000000000000}"/>
          </ac:cxnSpMkLst>
        </pc:cxnChg>
        <pc:cxnChg chg="mod">
          <ac:chgData name="Stewart Gale" userId="3647ddd2-6040-41ae-a96d-232c23482af8" providerId="ADAL" clId="{B1B7DAD8-AFD8-4030-B4A4-885EA9C930A9}" dt="2022-03-21T11:26:14.680" v="35" actId="1076"/>
          <ac:cxnSpMkLst>
            <pc:docMk/>
            <pc:sldMk cId="1968127075" sldId="280"/>
            <ac:cxnSpMk id="15" creationId="{00000000-0000-0000-0000-000000000000}"/>
          </ac:cxnSpMkLst>
        </pc:cxnChg>
      </pc:sldChg>
      <pc:sldChg chg="delSp modSp add mod ord">
        <pc:chgData name="Stewart Gale" userId="3647ddd2-6040-41ae-a96d-232c23482af8" providerId="ADAL" clId="{B1B7DAD8-AFD8-4030-B4A4-885EA9C930A9}" dt="2022-03-21T11:24:52.389" v="21"/>
        <pc:sldMkLst>
          <pc:docMk/>
          <pc:sldMk cId="362269762" sldId="281"/>
        </pc:sldMkLst>
        <pc:spChg chg="mod">
          <ac:chgData name="Stewart Gale" userId="3647ddd2-6040-41ae-a96d-232c23482af8" providerId="ADAL" clId="{B1B7DAD8-AFD8-4030-B4A4-885EA9C930A9}" dt="2022-03-21T11:24:50.638" v="19" actId="1076"/>
          <ac:spMkLst>
            <pc:docMk/>
            <pc:sldMk cId="362269762" sldId="281"/>
            <ac:spMk id="4" creationId="{00000000-0000-0000-0000-000000000000}"/>
          </ac:spMkLst>
        </pc:spChg>
        <pc:spChg chg="del">
          <ac:chgData name="Stewart Gale" userId="3647ddd2-6040-41ae-a96d-232c23482af8" providerId="ADAL" clId="{B1B7DAD8-AFD8-4030-B4A4-885EA9C930A9}" dt="2022-03-21T11:24:39.602" v="10" actId="478"/>
          <ac:spMkLst>
            <pc:docMk/>
            <pc:sldMk cId="362269762" sldId="281"/>
            <ac:spMk id="6" creationId="{00000000-0000-0000-0000-000000000000}"/>
          </ac:spMkLst>
        </pc:spChg>
        <pc:spChg chg="del">
          <ac:chgData name="Stewart Gale" userId="3647ddd2-6040-41ae-a96d-232c23482af8" providerId="ADAL" clId="{B1B7DAD8-AFD8-4030-B4A4-885EA9C930A9}" dt="2022-03-21T11:24:39.602" v="10" actId="478"/>
          <ac:spMkLst>
            <pc:docMk/>
            <pc:sldMk cId="362269762" sldId="281"/>
            <ac:spMk id="7" creationId="{00000000-0000-0000-0000-000000000000}"/>
          </ac:spMkLst>
        </pc:spChg>
        <pc:spChg chg="del">
          <ac:chgData name="Stewart Gale" userId="3647ddd2-6040-41ae-a96d-232c23482af8" providerId="ADAL" clId="{B1B7DAD8-AFD8-4030-B4A4-885EA9C930A9}" dt="2022-03-21T11:24:39.602" v="10" actId="478"/>
          <ac:spMkLst>
            <pc:docMk/>
            <pc:sldMk cId="362269762" sldId="281"/>
            <ac:spMk id="8" creationId="{00000000-0000-0000-0000-000000000000}"/>
          </ac:spMkLst>
        </pc:spChg>
      </pc:sldChg>
      <pc:sldChg chg="modSp add mod">
        <pc:chgData name="Stewart Gale" userId="3647ddd2-6040-41ae-a96d-232c23482af8" providerId="ADAL" clId="{B1B7DAD8-AFD8-4030-B4A4-885EA9C930A9}" dt="2022-08-31T16:47:00.928" v="84" actId="404"/>
        <pc:sldMkLst>
          <pc:docMk/>
          <pc:sldMk cId="881843746" sldId="282"/>
        </pc:sldMkLst>
        <pc:spChg chg="mod">
          <ac:chgData name="Stewart Gale" userId="3647ddd2-6040-41ae-a96d-232c23482af8" providerId="ADAL" clId="{B1B7DAD8-AFD8-4030-B4A4-885EA9C930A9}" dt="2022-08-31T16:45:36.349" v="77" actId="1076"/>
          <ac:spMkLst>
            <pc:docMk/>
            <pc:sldMk cId="881843746" sldId="282"/>
            <ac:spMk id="2" creationId="{00000000-0000-0000-0000-000000000000}"/>
          </ac:spMkLst>
        </pc:spChg>
        <pc:spChg chg="mod">
          <ac:chgData name="Stewart Gale" userId="3647ddd2-6040-41ae-a96d-232c23482af8" providerId="ADAL" clId="{B1B7DAD8-AFD8-4030-B4A4-885EA9C930A9}" dt="2022-08-31T16:47:00.928" v="84" actId="404"/>
          <ac:spMkLst>
            <pc:docMk/>
            <pc:sldMk cId="881843746" sldId="282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F0957-2E8F-4ADE-AF9E-1A4EE680EF8B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7A1A6-918B-4932-AD4D-542DFB9A3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220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71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69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70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85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53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09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89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86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75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6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48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54A1E-395B-4CBD-8B17-7112C708A66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3B929-BAA8-401D-B21E-DD515E59A5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65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1384" y="1412776"/>
            <a:ext cx="1108923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u="sng" dirty="0"/>
              <a:t>LO: Product of </a:t>
            </a:r>
          </a:p>
          <a:p>
            <a:pPr algn="ctr"/>
            <a:r>
              <a:rPr lang="en-GB" sz="11500" b="1" u="sng" dirty="0"/>
              <a:t>Prime Factors</a:t>
            </a:r>
          </a:p>
        </p:txBody>
      </p:sp>
    </p:spTree>
    <p:extLst>
      <p:ext uri="{BB962C8B-B14F-4D97-AF65-F5344CB8AC3E}">
        <p14:creationId xmlns:p14="http://schemas.microsoft.com/office/powerpoint/2010/main" val="36226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3694" y="260648"/>
            <a:ext cx="11532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/>
              <a:t>What are the </a:t>
            </a:r>
            <a:r>
              <a:rPr lang="en-GB" sz="8000" b="1" dirty="0"/>
              <a:t>prime</a:t>
            </a:r>
            <a:r>
              <a:rPr lang="en-GB" sz="8000" dirty="0"/>
              <a:t> factors </a:t>
            </a:r>
          </a:p>
          <a:p>
            <a:pPr algn="ctr"/>
            <a:r>
              <a:rPr lang="en-GB" sz="8000" dirty="0"/>
              <a:t>of 35? </a:t>
            </a:r>
          </a:p>
        </p:txBody>
      </p:sp>
      <p:sp>
        <p:nvSpPr>
          <p:cNvPr id="12" name="Cloud 11"/>
          <p:cNvSpPr/>
          <p:nvPr/>
        </p:nvSpPr>
        <p:spPr>
          <a:xfrm>
            <a:off x="3215680" y="3573016"/>
            <a:ext cx="2160240" cy="1656184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dirty="0">
                <a:solidFill>
                  <a:srgbClr val="0000FF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3" name="Cloud 12"/>
          <p:cNvSpPr/>
          <p:nvPr/>
        </p:nvSpPr>
        <p:spPr>
          <a:xfrm>
            <a:off x="6888088" y="3573016"/>
            <a:ext cx="2160240" cy="1656184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dirty="0">
                <a:solidFill>
                  <a:srgbClr val="0000FF"/>
                </a:solidFill>
                <a:latin typeface="Comic Sans MS" pitchFamily="66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5436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3694" y="260648"/>
            <a:ext cx="11532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dirty="0"/>
              <a:t>What are the </a:t>
            </a:r>
            <a:r>
              <a:rPr lang="en-GB" sz="8000" b="1" dirty="0"/>
              <a:t>prime</a:t>
            </a:r>
            <a:r>
              <a:rPr lang="en-GB" sz="8000" dirty="0"/>
              <a:t> factors </a:t>
            </a:r>
          </a:p>
          <a:p>
            <a:pPr algn="ctr"/>
            <a:r>
              <a:rPr lang="en-GB" sz="8000" dirty="0"/>
              <a:t>of 28? </a:t>
            </a:r>
          </a:p>
        </p:txBody>
      </p:sp>
      <p:sp>
        <p:nvSpPr>
          <p:cNvPr id="13" name="Cloud 12"/>
          <p:cNvSpPr/>
          <p:nvPr/>
        </p:nvSpPr>
        <p:spPr>
          <a:xfrm>
            <a:off x="3287688" y="3418443"/>
            <a:ext cx="2160240" cy="1656184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dirty="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" name="Cloud 4"/>
          <p:cNvSpPr/>
          <p:nvPr/>
        </p:nvSpPr>
        <p:spPr>
          <a:xfrm>
            <a:off x="6744072" y="3418443"/>
            <a:ext cx="2160240" cy="1656184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0" dirty="0">
                <a:solidFill>
                  <a:srgbClr val="0000FF"/>
                </a:solidFill>
                <a:latin typeface="Comic Sans MS" pitchFamily="66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48117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0223" y="116632"/>
            <a:ext cx="1867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00B050"/>
                </a:solidFill>
              </a:rPr>
              <a:t>20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806772" y="1400309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187536" y="1400309"/>
            <a:ext cx="1238384" cy="1113905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1032" y="2593587"/>
            <a:ext cx="9233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39373" y="2382489"/>
            <a:ext cx="1607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/>
              <a:t>10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316704" y="3815689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673916" y="3815689"/>
            <a:ext cx="1225273" cy="119226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78863" y="4985225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92753" y="4949844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47328" y="2569845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1" name="Oval 20"/>
          <p:cNvSpPr/>
          <p:nvPr/>
        </p:nvSpPr>
        <p:spPr>
          <a:xfrm>
            <a:off x="1511328" y="4985225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2" name="Oval 21"/>
          <p:cNvSpPr/>
          <p:nvPr/>
        </p:nvSpPr>
        <p:spPr>
          <a:xfrm>
            <a:off x="4130476" y="4985225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93668" y="81513"/>
            <a:ext cx="1867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00B050"/>
                </a:solidFill>
              </a:rPr>
              <a:t>20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7210217" y="1365190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8590981" y="1365190"/>
            <a:ext cx="1238384" cy="1113905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794477" y="2558468"/>
            <a:ext cx="9233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2818" y="2347370"/>
            <a:ext cx="1607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/>
              <a:t>4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8720149" y="3780570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0077361" y="3780570"/>
            <a:ext cx="1225273" cy="119226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882308" y="4950106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96198" y="4914725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34" name="Oval 33"/>
          <p:cNvSpPr/>
          <p:nvPr/>
        </p:nvSpPr>
        <p:spPr>
          <a:xfrm>
            <a:off x="6450773" y="253472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35" name="Oval 34"/>
          <p:cNvSpPr/>
          <p:nvPr/>
        </p:nvSpPr>
        <p:spPr>
          <a:xfrm>
            <a:off x="7914773" y="495010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533921" y="495010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A6DD63-F709-2D63-14AD-9A2A64A6732E}"/>
              </a:ext>
            </a:extLst>
          </p:cNvPr>
          <p:cNvSpPr txBox="1"/>
          <p:nvPr/>
        </p:nvSpPr>
        <p:spPr>
          <a:xfrm>
            <a:off x="3694567" y="-57802"/>
            <a:ext cx="32470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Factor </a:t>
            </a:r>
          </a:p>
          <a:p>
            <a:pPr algn="ctr"/>
            <a:r>
              <a:rPr lang="en-US" sz="8000" b="1" dirty="0"/>
              <a:t>Trees</a:t>
            </a:r>
            <a:endParaRPr lang="en-GB" sz="8000" b="1" dirty="0"/>
          </a:p>
        </p:txBody>
      </p:sp>
    </p:spTree>
    <p:extLst>
      <p:ext uri="{BB962C8B-B14F-4D97-AF65-F5344CB8AC3E}">
        <p14:creationId xmlns:p14="http://schemas.microsoft.com/office/powerpoint/2010/main" val="244842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0" grpId="0" animBg="1"/>
      <p:bldP spid="21" grpId="0" animBg="1"/>
      <p:bldP spid="22" grpId="0" animBg="1"/>
      <p:bldP spid="25" grpId="0"/>
      <p:bldP spid="28" grpId="0"/>
      <p:bldP spid="29" grpId="0"/>
      <p:bldP spid="32" grpId="0"/>
      <p:bldP spid="33" grpId="0"/>
      <p:bldP spid="34" grpId="0" animBg="1"/>
      <p:bldP spid="35" grpId="0" animBg="1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6287" y="183623"/>
            <a:ext cx="1867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FF00FF"/>
                </a:solidFill>
              </a:rPr>
              <a:t>30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1382836" y="1467300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63600" y="1467300"/>
            <a:ext cx="1238384" cy="1113905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7096" y="2660578"/>
            <a:ext cx="9233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5437" y="2449480"/>
            <a:ext cx="1607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/>
              <a:t>10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892768" y="3882680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49980" y="3882680"/>
            <a:ext cx="1225273" cy="119226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54927" y="5052216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8817" y="5016835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623392" y="263683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1" name="Oval 20"/>
          <p:cNvSpPr/>
          <p:nvPr/>
        </p:nvSpPr>
        <p:spPr>
          <a:xfrm>
            <a:off x="2087392" y="505221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2" name="Oval 21"/>
          <p:cNvSpPr/>
          <p:nvPr/>
        </p:nvSpPr>
        <p:spPr>
          <a:xfrm>
            <a:off x="4706540" y="5052216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12053" y="3023025"/>
            <a:ext cx="6946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FF00FF"/>
                </a:solidFill>
              </a:rPr>
              <a:t>2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b="1" dirty="0">
                <a:solidFill>
                  <a:srgbClr val="FF00FF"/>
                </a:solidFill>
              </a:rPr>
              <a:t>3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dirty="0"/>
              <a:t>x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b="1" dirty="0">
                <a:solidFill>
                  <a:srgbClr val="FF00FF"/>
                </a:solidFill>
              </a:rPr>
              <a:t>5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dirty="0"/>
              <a:t>=</a:t>
            </a:r>
            <a:r>
              <a:rPr lang="en-GB" sz="9600" dirty="0">
                <a:solidFill>
                  <a:srgbClr val="FF0000"/>
                </a:solidFill>
              </a:rPr>
              <a:t> </a:t>
            </a:r>
            <a:r>
              <a:rPr lang="en-GB" sz="9600" dirty="0">
                <a:solidFill>
                  <a:srgbClr val="FF00FF"/>
                </a:solidFill>
              </a:rPr>
              <a:t>30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C1BB26-5E9D-2C1A-E9C6-F784EA94F4A2}"/>
              </a:ext>
            </a:extLst>
          </p:cNvPr>
          <p:cNvSpPr txBox="1"/>
          <p:nvPr/>
        </p:nvSpPr>
        <p:spPr>
          <a:xfrm>
            <a:off x="4249233" y="125012"/>
            <a:ext cx="77757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/>
              <a:t>Product of Prime Numbers</a:t>
            </a:r>
            <a:endParaRPr lang="en-GB" sz="8000" b="1" dirty="0"/>
          </a:p>
        </p:txBody>
      </p:sp>
    </p:spTree>
    <p:extLst>
      <p:ext uri="{BB962C8B-B14F-4D97-AF65-F5344CB8AC3E}">
        <p14:creationId xmlns:p14="http://schemas.microsoft.com/office/powerpoint/2010/main" val="96785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0" grpId="0" animBg="1"/>
      <p:bldP spid="21" grpId="0" animBg="1"/>
      <p:bldP spid="22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7487" y="18655"/>
            <a:ext cx="1867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FF0000"/>
                </a:solidFill>
              </a:rPr>
              <a:t>18</a:t>
            </a:r>
            <a:endParaRPr lang="en-GB" sz="9600" b="1" dirty="0"/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1305561" y="1395292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686325" y="1395292"/>
            <a:ext cx="1238384" cy="1113905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9821" y="2588570"/>
            <a:ext cx="9233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38162" y="2377472"/>
            <a:ext cx="16079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/>
              <a:t>9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815493" y="3810672"/>
            <a:ext cx="1317247" cy="1169536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172705" y="3810672"/>
            <a:ext cx="1225273" cy="1192260"/>
          </a:xfrm>
          <a:prstGeom prst="straightConnector1">
            <a:avLst/>
          </a:prstGeom>
          <a:ln w="762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77652" y="4980208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91542" y="4944827"/>
            <a:ext cx="9139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/>
              <a:t>3</a:t>
            </a:r>
          </a:p>
        </p:txBody>
      </p:sp>
      <p:sp>
        <p:nvSpPr>
          <p:cNvPr id="20" name="Oval 19"/>
          <p:cNvSpPr/>
          <p:nvPr/>
        </p:nvSpPr>
        <p:spPr>
          <a:xfrm>
            <a:off x="546117" y="2564828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1" name="Oval 20"/>
          <p:cNvSpPr/>
          <p:nvPr/>
        </p:nvSpPr>
        <p:spPr>
          <a:xfrm>
            <a:off x="2010117" y="4980208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2" name="Oval 21"/>
          <p:cNvSpPr/>
          <p:nvPr/>
        </p:nvSpPr>
        <p:spPr>
          <a:xfrm>
            <a:off x="4629265" y="4980208"/>
            <a:ext cx="1610751" cy="1617144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61495" y="1772214"/>
            <a:ext cx="64087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rgbClr val="FF0000"/>
                </a:solidFill>
              </a:rPr>
              <a:t>2</a:t>
            </a:r>
            <a:r>
              <a:rPr lang="en-GB" sz="8800" dirty="0">
                <a:solidFill>
                  <a:srgbClr val="FF0000"/>
                </a:solidFill>
              </a:rPr>
              <a:t> </a:t>
            </a:r>
            <a:r>
              <a:rPr lang="en-GB" sz="8800" dirty="0"/>
              <a:t>x</a:t>
            </a:r>
            <a:r>
              <a:rPr lang="en-GB" sz="8800" b="1" dirty="0">
                <a:solidFill>
                  <a:srgbClr val="FF0000"/>
                </a:solidFill>
              </a:rPr>
              <a:t> 3 </a:t>
            </a:r>
            <a:r>
              <a:rPr lang="en-GB" sz="8800" dirty="0"/>
              <a:t>x</a:t>
            </a:r>
            <a:r>
              <a:rPr lang="en-GB" sz="8800" dirty="0">
                <a:solidFill>
                  <a:srgbClr val="FF0000"/>
                </a:solidFill>
              </a:rPr>
              <a:t> </a:t>
            </a:r>
            <a:r>
              <a:rPr lang="en-GB" sz="8800" b="1" dirty="0">
                <a:solidFill>
                  <a:srgbClr val="FF0000"/>
                </a:solidFill>
              </a:rPr>
              <a:t>3</a:t>
            </a:r>
            <a:r>
              <a:rPr lang="en-GB" sz="8800" dirty="0">
                <a:solidFill>
                  <a:srgbClr val="FF0000"/>
                </a:solidFill>
              </a:rPr>
              <a:t> </a:t>
            </a:r>
            <a:r>
              <a:rPr lang="en-GB" sz="8800" dirty="0"/>
              <a:t>=</a:t>
            </a:r>
            <a:r>
              <a:rPr lang="en-GB" sz="8800" dirty="0">
                <a:solidFill>
                  <a:srgbClr val="FF0000"/>
                </a:solidFill>
              </a:rPr>
              <a:t> 18</a:t>
            </a:r>
            <a:endParaRPr lang="en-GB" sz="8800" dirty="0"/>
          </a:p>
        </p:txBody>
      </p:sp>
      <p:sp>
        <p:nvSpPr>
          <p:cNvPr id="23" name="TextBox 22"/>
          <p:cNvSpPr txBox="1"/>
          <p:nvPr/>
        </p:nvSpPr>
        <p:spPr>
          <a:xfrm>
            <a:off x="5569507" y="3232511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below it is in index form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6406375" y="4175414"/>
                <a:ext cx="5354259" cy="1477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8800" b="1" dirty="0">
                    <a:solidFill>
                      <a:srgbClr val="FF0000"/>
                    </a:solidFill>
                  </a:rPr>
                  <a:t>2</a:t>
                </a:r>
                <a:r>
                  <a:rPr lang="en-GB" sz="8800" b="1" dirty="0">
                    <a:solidFill>
                      <a:srgbClr val="00B050"/>
                    </a:solidFill>
                  </a:rPr>
                  <a:t> </a:t>
                </a:r>
                <a:r>
                  <a:rPr lang="en-GB" sz="8800" dirty="0"/>
                  <a:t>x</a:t>
                </a:r>
                <a:r>
                  <a:rPr lang="en-GB" sz="8800" b="1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8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8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88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8800" dirty="0">
                    <a:solidFill>
                      <a:srgbClr val="FF0000"/>
                    </a:solidFill>
                  </a:rPr>
                  <a:t> </a:t>
                </a:r>
                <a:r>
                  <a:rPr lang="en-GB" sz="8800" dirty="0"/>
                  <a:t>=</a:t>
                </a:r>
                <a:r>
                  <a:rPr lang="en-GB" sz="8800" dirty="0">
                    <a:solidFill>
                      <a:srgbClr val="FF0000"/>
                    </a:solidFill>
                  </a:rPr>
                  <a:t> 18</a:t>
                </a: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375" y="4175414"/>
                <a:ext cx="5354259" cy="1477136"/>
              </a:xfrm>
              <a:prstGeom prst="rect">
                <a:avLst/>
              </a:prstGeom>
              <a:blipFill>
                <a:blip r:embed="rId2"/>
                <a:stretch>
                  <a:fillRect l="-8884" t="-17355" r="-8770" b="-421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DCEEEAA-C4A0-F6D6-803A-285E05FE4F18}"/>
              </a:ext>
            </a:extLst>
          </p:cNvPr>
          <p:cNvSpPr txBox="1"/>
          <p:nvPr/>
        </p:nvSpPr>
        <p:spPr>
          <a:xfrm>
            <a:off x="3912751" y="125012"/>
            <a:ext cx="81122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Product of Prime Numbers</a:t>
            </a:r>
          </a:p>
          <a:p>
            <a:pPr algn="ctr"/>
            <a:r>
              <a:rPr lang="en-US" sz="5400" b="1" dirty="0"/>
              <a:t>in Index From</a:t>
            </a: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20688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0" grpId="0" animBg="1"/>
      <p:bldP spid="21" grpId="0" animBg="1"/>
      <p:bldP spid="22" grpId="0" animBg="1"/>
      <p:bldP spid="24" grpId="0"/>
      <p:bldP spid="23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itchFamily="66" charset="0"/>
              </a:rPr>
              <a:t>Express 360 as a product of its prime factors </a:t>
            </a:r>
          </a:p>
        </p:txBody>
      </p:sp>
      <p:sp>
        <p:nvSpPr>
          <p:cNvPr id="5" name="Lightning Bolt 4"/>
          <p:cNvSpPr/>
          <p:nvPr/>
        </p:nvSpPr>
        <p:spPr>
          <a:xfrm rot="20834964">
            <a:off x="5759851" y="1716509"/>
            <a:ext cx="528287" cy="1044687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Lightning Bolt 5"/>
          <p:cNvSpPr/>
          <p:nvPr/>
        </p:nvSpPr>
        <p:spPr>
          <a:xfrm rot="4258926">
            <a:off x="3818834" y="1724723"/>
            <a:ext cx="507155" cy="102826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loud 3"/>
          <p:cNvSpPr/>
          <p:nvPr/>
        </p:nvSpPr>
        <p:spPr>
          <a:xfrm>
            <a:off x="4223792" y="1285144"/>
            <a:ext cx="1800200" cy="1080120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360</a:t>
            </a:r>
          </a:p>
        </p:txBody>
      </p:sp>
      <p:sp>
        <p:nvSpPr>
          <p:cNvPr id="7" name="Cloud 6"/>
          <p:cNvSpPr/>
          <p:nvPr/>
        </p:nvSpPr>
        <p:spPr>
          <a:xfrm>
            <a:off x="2999656" y="2332629"/>
            <a:ext cx="1224136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" name="Lightning Bolt 10"/>
          <p:cNvSpPr/>
          <p:nvPr/>
        </p:nvSpPr>
        <p:spPr>
          <a:xfrm rot="4258926">
            <a:off x="5311829" y="2539269"/>
            <a:ext cx="507155" cy="102826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ightning Bolt 9"/>
          <p:cNvSpPr/>
          <p:nvPr/>
        </p:nvSpPr>
        <p:spPr>
          <a:xfrm rot="20834964">
            <a:off x="6911978" y="2531057"/>
            <a:ext cx="528287" cy="1044687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7"/>
          <p:cNvSpPr/>
          <p:nvPr/>
        </p:nvSpPr>
        <p:spPr>
          <a:xfrm>
            <a:off x="5683126" y="2238852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180</a:t>
            </a:r>
          </a:p>
        </p:txBody>
      </p:sp>
      <p:sp>
        <p:nvSpPr>
          <p:cNvPr id="9" name="Cloud 8"/>
          <p:cNvSpPr/>
          <p:nvPr/>
        </p:nvSpPr>
        <p:spPr>
          <a:xfrm>
            <a:off x="4377395" y="3104794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3" name="Lightning Bolt 12"/>
          <p:cNvSpPr/>
          <p:nvPr/>
        </p:nvSpPr>
        <p:spPr>
          <a:xfrm rot="4258926">
            <a:off x="6449227" y="3347640"/>
            <a:ext cx="507155" cy="102826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ightning Bolt 13"/>
          <p:cNvSpPr/>
          <p:nvPr/>
        </p:nvSpPr>
        <p:spPr>
          <a:xfrm rot="20834964">
            <a:off x="8049376" y="3339428"/>
            <a:ext cx="528287" cy="1044687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Cloud 11"/>
          <p:cNvSpPr/>
          <p:nvPr/>
        </p:nvSpPr>
        <p:spPr>
          <a:xfrm>
            <a:off x="6802539" y="2986688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90</a:t>
            </a:r>
          </a:p>
        </p:txBody>
      </p:sp>
      <p:sp>
        <p:nvSpPr>
          <p:cNvPr id="15" name="Cloud 14"/>
          <p:cNvSpPr/>
          <p:nvPr/>
        </p:nvSpPr>
        <p:spPr>
          <a:xfrm>
            <a:off x="5461945" y="3933904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7" name="Lightning Bolt 16"/>
          <p:cNvSpPr/>
          <p:nvPr/>
        </p:nvSpPr>
        <p:spPr>
          <a:xfrm rot="4258926">
            <a:off x="7456653" y="4321922"/>
            <a:ext cx="507155" cy="102826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ightning Bolt 17"/>
          <p:cNvSpPr/>
          <p:nvPr/>
        </p:nvSpPr>
        <p:spPr>
          <a:xfrm rot="20834964">
            <a:off x="9056802" y="4313710"/>
            <a:ext cx="528287" cy="1044687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loud 15"/>
          <p:cNvSpPr/>
          <p:nvPr/>
        </p:nvSpPr>
        <p:spPr>
          <a:xfrm>
            <a:off x="7824192" y="3955548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45</a:t>
            </a:r>
          </a:p>
        </p:txBody>
      </p:sp>
      <p:sp>
        <p:nvSpPr>
          <p:cNvPr id="19" name="Cloud 18"/>
          <p:cNvSpPr/>
          <p:nvPr/>
        </p:nvSpPr>
        <p:spPr>
          <a:xfrm>
            <a:off x="6525006" y="4769341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21" name="Lightning Bolt 20"/>
          <p:cNvSpPr/>
          <p:nvPr/>
        </p:nvSpPr>
        <p:spPr>
          <a:xfrm rot="4258926">
            <a:off x="8461006" y="4957146"/>
            <a:ext cx="507155" cy="1028260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ning Bolt 21"/>
          <p:cNvSpPr/>
          <p:nvPr/>
        </p:nvSpPr>
        <p:spPr>
          <a:xfrm rot="20834964">
            <a:off x="10061155" y="4948934"/>
            <a:ext cx="528287" cy="1044687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loud 19"/>
          <p:cNvSpPr/>
          <p:nvPr/>
        </p:nvSpPr>
        <p:spPr>
          <a:xfrm>
            <a:off x="8832304" y="4769341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23" name="Cloud 22"/>
          <p:cNvSpPr/>
          <p:nvPr/>
        </p:nvSpPr>
        <p:spPr>
          <a:xfrm>
            <a:off x="7629310" y="5565054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24" name="Cloud 23"/>
          <p:cNvSpPr/>
          <p:nvPr/>
        </p:nvSpPr>
        <p:spPr>
          <a:xfrm>
            <a:off x="10128448" y="5565054"/>
            <a:ext cx="1492994" cy="947969"/>
          </a:xfrm>
          <a:prstGeom prst="clou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5000" y="5717310"/>
            <a:ext cx="5989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Comic Sans MS" pitchFamily="66" charset="0"/>
              </a:rPr>
              <a:t>360 = 2 x 2 x 2 x 5 x 3 x 3</a:t>
            </a:r>
          </a:p>
        </p:txBody>
      </p:sp>
    </p:spTree>
    <p:extLst>
      <p:ext uri="{BB962C8B-B14F-4D97-AF65-F5344CB8AC3E}">
        <p14:creationId xmlns:p14="http://schemas.microsoft.com/office/powerpoint/2010/main" val="98667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0" grpId="0" animBg="1"/>
      <p:bldP spid="8" grpId="0" animBg="1"/>
      <p:bldP spid="9" grpId="0" animBg="1"/>
      <p:bldP spid="13" grpId="0" animBg="1"/>
      <p:bldP spid="14" grpId="0" animBg="1"/>
      <p:bldP spid="12" grpId="0" animBg="1"/>
      <p:bldP spid="15" grpId="0" animBg="1"/>
      <p:bldP spid="17" grpId="0" animBg="1"/>
      <p:bldP spid="18" grpId="0" animBg="1"/>
      <p:bldP spid="16" grpId="0" animBg="1"/>
      <p:bldP spid="19" grpId="0" animBg="1"/>
      <p:bldP spid="21" grpId="0" animBg="1"/>
      <p:bldP spid="22" grpId="0" animBg="1"/>
      <p:bldP spid="20" grpId="0" animBg="1"/>
      <p:bldP spid="23" grpId="0" animBg="1"/>
      <p:bldP spid="24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5600" y="404664"/>
            <a:ext cx="67687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dirty="0">
                <a:solidFill>
                  <a:srgbClr val="00B050"/>
                </a:solidFill>
              </a:rPr>
              <a:t>Product</a:t>
            </a:r>
          </a:p>
        </p:txBody>
      </p:sp>
      <p:sp>
        <p:nvSpPr>
          <p:cNvPr id="7" name="Rectangle 6"/>
          <p:cNvSpPr/>
          <p:nvPr/>
        </p:nvSpPr>
        <p:spPr>
          <a:xfrm>
            <a:off x="3310449" y="2497976"/>
            <a:ext cx="5139054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1500" dirty="0">
                <a:solidFill>
                  <a:srgbClr val="0000FF"/>
                </a:solidFill>
              </a:rPr>
              <a:t>Prime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9696" y="4653136"/>
            <a:ext cx="522366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1500" dirty="0">
                <a:solidFill>
                  <a:srgbClr val="FF0000"/>
                </a:solidFill>
              </a:rPr>
              <a:t>Factors </a:t>
            </a:r>
          </a:p>
        </p:txBody>
      </p:sp>
    </p:spTree>
    <p:extLst>
      <p:ext uri="{BB962C8B-B14F-4D97-AF65-F5344CB8AC3E}">
        <p14:creationId xmlns:p14="http://schemas.microsoft.com/office/powerpoint/2010/main" val="198642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408" y="404664"/>
            <a:ext cx="10729192" cy="3528392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latin typeface="+mn-lt"/>
              </a:rPr>
              <a:t>What does the word </a:t>
            </a:r>
            <a:br>
              <a:rPr lang="en-GB" sz="8000" dirty="0">
                <a:latin typeface="+mn-lt"/>
              </a:rPr>
            </a:br>
            <a:r>
              <a:rPr lang="en-GB" sz="8000" dirty="0">
                <a:latin typeface="+mn-lt"/>
              </a:rPr>
              <a:t>‘</a:t>
            </a:r>
            <a:r>
              <a:rPr lang="en-GB" sz="8000" b="1" dirty="0">
                <a:solidFill>
                  <a:srgbClr val="00B050"/>
                </a:solidFill>
                <a:latin typeface="+mn-lt"/>
              </a:rPr>
              <a:t>PRODUCT</a:t>
            </a:r>
            <a:r>
              <a:rPr lang="en-GB" sz="8000" b="1" dirty="0">
                <a:latin typeface="+mn-lt"/>
              </a:rPr>
              <a:t>’</a:t>
            </a:r>
            <a:r>
              <a:rPr lang="en-GB" sz="8000" dirty="0">
                <a:latin typeface="+mn-lt"/>
              </a:rPr>
              <a:t> </a:t>
            </a:r>
            <a:br>
              <a:rPr lang="en-GB" sz="8000" dirty="0">
                <a:latin typeface="+mn-lt"/>
              </a:rPr>
            </a:br>
            <a:r>
              <a:rPr lang="en-GB" sz="8000" dirty="0">
                <a:latin typeface="+mn-lt"/>
              </a:rPr>
              <a:t>mean in mathematics?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63752" y="4221088"/>
            <a:ext cx="4824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solidFill>
                  <a:srgbClr val="00B050"/>
                </a:solidFill>
              </a:rPr>
              <a:t>Multiply</a:t>
            </a:r>
          </a:p>
        </p:txBody>
      </p:sp>
    </p:spTree>
    <p:extLst>
      <p:ext uri="{BB962C8B-B14F-4D97-AF65-F5344CB8AC3E}">
        <p14:creationId xmlns:p14="http://schemas.microsoft.com/office/powerpoint/2010/main" val="135744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620688"/>
            <a:ext cx="11068953" cy="2363790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latin typeface="+mn-lt"/>
              </a:rPr>
              <a:t>What is the definition of a </a:t>
            </a:r>
            <a:r>
              <a:rPr lang="en-GB" sz="8000" b="1" dirty="0">
                <a:solidFill>
                  <a:srgbClr val="0000FF"/>
                </a:solidFill>
                <a:latin typeface="+mn-lt"/>
              </a:rPr>
              <a:t>PRIME NUMBER</a:t>
            </a:r>
            <a:r>
              <a:rPr lang="en-GB" sz="8000" dirty="0">
                <a:latin typeface="+mn-lt"/>
              </a:rPr>
              <a:t>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1105" y="3356992"/>
            <a:ext cx="111612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800" dirty="0"/>
              <a:t>A number that only has </a:t>
            </a:r>
          </a:p>
          <a:p>
            <a:pPr algn="ctr"/>
            <a:r>
              <a:rPr lang="en-GB" sz="8800" b="1" dirty="0"/>
              <a:t>two factors</a:t>
            </a:r>
            <a:r>
              <a:rPr lang="en-GB" sz="8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3573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73" y="332656"/>
            <a:ext cx="11068953" cy="2363790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latin typeface="+mn-lt"/>
              </a:rPr>
              <a:t>What is the definition of a </a:t>
            </a:r>
            <a:r>
              <a:rPr lang="en-GB" sz="8000" b="1" dirty="0">
                <a:solidFill>
                  <a:srgbClr val="FF0000"/>
                </a:solidFill>
                <a:latin typeface="+mn-lt"/>
              </a:rPr>
              <a:t>FACTORS</a:t>
            </a:r>
            <a:r>
              <a:rPr lang="en-GB" sz="8000" dirty="0">
                <a:latin typeface="+mn-lt"/>
              </a:rPr>
              <a:t>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7368" y="2739692"/>
            <a:ext cx="113772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/>
              <a:t>A number that when multiplied with another produces a given number</a:t>
            </a:r>
            <a:r>
              <a:rPr lang="en-GB" sz="8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184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680" y="2492896"/>
            <a:ext cx="11881320" cy="1325563"/>
          </a:xfrm>
        </p:spPr>
        <p:txBody>
          <a:bodyPr>
            <a:noAutofit/>
          </a:bodyPr>
          <a:lstStyle/>
          <a:p>
            <a:pPr algn="ctr"/>
            <a:r>
              <a:rPr lang="en-GB" sz="7200" dirty="0">
                <a:latin typeface="+mn-lt"/>
              </a:rPr>
              <a:t>Why is 1 </a:t>
            </a:r>
            <a:r>
              <a:rPr lang="en-GB" sz="7200" b="1" dirty="0">
                <a:latin typeface="+mn-lt"/>
              </a:rPr>
              <a:t>not</a:t>
            </a:r>
            <a:r>
              <a:rPr lang="en-GB" sz="7200" dirty="0">
                <a:latin typeface="+mn-lt"/>
              </a:rPr>
              <a:t> a prime number?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1584" y="4365104"/>
            <a:ext cx="8388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/>
              <a:t>It only has </a:t>
            </a:r>
            <a:r>
              <a:rPr lang="en-GB" sz="7200" b="1" dirty="0"/>
              <a:t>one factor</a:t>
            </a:r>
            <a:r>
              <a:rPr lang="en-GB" sz="7200" dirty="0"/>
              <a:t>.</a:t>
            </a:r>
          </a:p>
        </p:txBody>
      </p:sp>
      <p:sp>
        <p:nvSpPr>
          <p:cNvPr id="8" name="Cloud 7"/>
          <p:cNvSpPr/>
          <p:nvPr/>
        </p:nvSpPr>
        <p:spPr>
          <a:xfrm>
            <a:off x="5231904" y="398079"/>
            <a:ext cx="2376264" cy="194421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6262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914315" y="2954669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5400" y="259668"/>
            <a:ext cx="107291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Can you list all the </a:t>
            </a:r>
          </a:p>
          <a:p>
            <a:pPr algn="ctr"/>
            <a:r>
              <a:rPr lang="en-GB" sz="7200" dirty="0">
                <a:solidFill>
                  <a:srgbClr val="FF0000"/>
                </a:solidFill>
              </a:rPr>
              <a:t>prime numbers </a:t>
            </a:r>
            <a:r>
              <a:rPr lang="en-GB" sz="7200" b="1" dirty="0"/>
              <a:t>under 20</a:t>
            </a:r>
            <a:r>
              <a:rPr lang="en-GB" sz="7200" dirty="0"/>
              <a:t>?</a:t>
            </a:r>
          </a:p>
        </p:txBody>
      </p:sp>
      <p:sp>
        <p:nvSpPr>
          <p:cNvPr id="7" name="Cloud 6"/>
          <p:cNvSpPr/>
          <p:nvPr/>
        </p:nvSpPr>
        <p:spPr>
          <a:xfrm>
            <a:off x="5951984" y="2924944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8" name="Cloud 7"/>
          <p:cNvSpPr/>
          <p:nvPr/>
        </p:nvSpPr>
        <p:spPr>
          <a:xfrm>
            <a:off x="3954034" y="4892250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13</a:t>
            </a:r>
          </a:p>
        </p:txBody>
      </p:sp>
      <p:sp>
        <p:nvSpPr>
          <p:cNvPr id="9" name="Cloud 8"/>
          <p:cNvSpPr/>
          <p:nvPr/>
        </p:nvSpPr>
        <p:spPr>
          <a:xfrm>
            <a:off x="6004587" y="4861311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17</a:t>
            </a:r>
          </a:p>
        </p:txBody>
      </p:sp>
      <p:sp>
        <p:nvSpPr>
          <p:cNvPr id="12" name="Cloud 11"/>
          <p:cNvSpPr/>
          <p:nvPr/>
        </p:nvSpPr>
        <p:spPr>
          <a:xfrm>
            <a:off x="3930539" y="2943169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13" name="Cloud 12"/>
          <p:cNvSpPr/>
          <p:nvPr/>
        </p:nvSpPr>
        <p:spPr>
          <a:xfrm>
            <a:off x="8112224" y="2924944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7</a:t>
            </a:r>
          </a:p>
        </p:txBody>
      </p:sp>
      <p:sp>
        <p:nvSpPr>
          <p:cNvPr id="14" name="Cloud 13"/>
          <p:cNvSpPr/>
          <p:nvPr/>
        </p:nvSpPr>
        <p:spPr>
          <a:xfrm>
            <a:off x="1994707" y="4924935"/>
            <a:ext cx="1647800" cy="137653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11</a:t>
            </a:r>
          </a:p>
        </p:txBody>
      </p:sp>
      <p:sp>
        <p:nvSpPr>
          <p:cNvPr id="15" name="Cloud 14"/>
          <p:cNvSpPr/>
          <p:nvPr/>
        </p:nvSpPr>
        <p:spPr>
          <a:xfrm>
            <a:off x="8184232" y="4836760"/>
            <a:ext cx="1728192" cy="14401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itchFamily="66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81769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3392" y="332656"/>
            <a:ext cx="108732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What are the factors of 20? </a:t>
            </a:r>
          </a:p>
        </p:txBody>
      </p:sp>
      <p:sp>
        <p:nvSpPr>
          <p:cNvPr id="5" name="Cloud 4"/>
          <p:cNvSpPr/>
          <p:nvPr/>
        </p:nvSpPr>
        <p:spPr>
          <a:xfrm>
            <a:off x="834195" y="1802541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6" name="Cloud 5"/>
          <p:cNvSpPr/>
          <p:nvPr/>
        </p:nvSpPr>
        <p:spPr>
          <a:xfrm>
            <a:off x="4407658" y="1772816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7" name="Cloud 6"/>
          <p:cNvSpPr/>
          <p:nvPr/>
        </p:nvSpPr>
        <p:spPr>
          <a:xfrm>
            <a:off x="10128972" y="1774245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20</a:t>
            </a:r>
          </a:p>
        </p:txBody>
      </p:sp>
      <p:sp>
        <p:nvSpPr>
          <p:cNvPr id="8" name="Cloud 7"/>
          <p:cNvSpPr/>
          <p:nvPr/>
        </p:nvSpPr>
        <p:spPr>
          <a:xfrm>
            <a:off x="2639616" y="1802541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9" name="Cloud 8"/>
          <p:cNvSpPr/>
          <p:nvPr/>
        </p:nvSpPr>
        <p:spPr>
          <a:xfrm>
            <a:off x="6312024" y="1766546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0" name="Cloud 9"/>
          <p:cNvSpPr/>
          <p:nvPr/>
        </p:nvSpPr>
        <p:spPr>
          <a:xfrm>
            <a:off x="8184232" y="1753555"/>
            <a:ext cx="1493059" cy="114798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6664" y="3395076"/>
            <a:ext cx="12025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What are the </a:t>
            </a:r>
            <a:r>
              <a:rPr lang="en-GB" sz="6600" b="1" dirty="0"/>
              <a:t>prime</a:t>
            </a:r>
            <a:r>
              <a:rPr lang="en-GB" sz="6600" dirty="0"/>
              <a:t> factors of 20? </a:t>
            </a:r>
          </a:p>
        </p:txBody>
      </p:sp>
      <p:sp>
        <p:nvSpPr>
          <p:cNvPr id="12" name="Cloud 11"/>
          <p:cNvSpPr/>
          <p:nvPr/>
        </p:nvSpPr>
        <p:spPr>
          <a:xfrm>
            <a:off x="2639616" y="4833147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3" name="Cloud 12"/>
          <p:cNvSpPr/>
          <p:nvPr/>
        </p:nvSpPr>
        <p:spPr>
          <a:xfrm>
            <a:off x="6312024" y="4797152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0000FF"/>
                </a:solidFill>
                <a:latin typeface="Comic Sans MS" pitchFamily="66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7176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3392" y="332656"/>
            <a:ext cx="108732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What are the factors of 18? </a:t>
            </a:r>
          </a:p>
        </p:txBody>
      </p:sp>
      <p:sp>
        <p:nvSpPr>
          <p:cNvPr id="5" name="Cloud 4"/>
          <p:cNvSpPr/>
          <p:nvPr/>
        </p:nvSpPr>
        <p:spPr>
          <a:xfrm>
            <a:off x="571654" y="1734732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6" name="Cloud 5"/>
          <p:cNvSpPr/>
          <p:nvPr/>
        </p:nvSpPr>
        <p:spPr>
          <a:xfrm>
            <a:off x="6179332" y="1731445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7" name="Cloud 6"/>
          <p:cNvSpPr/>
          <p:nvPr/>
        </p:nvSpPr>
        <p:spPr>
          <a:xfrm>
            <a:off x="9784954" y="1731445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18</a:t>
            </a:r>
          </a:p>
        </p:txBody>
      </p:sp>
      <p:sp>
        <p:nvSpPr>
          <p:cNvPr id="8" name="Cloud 7"/>
          <p:cNvSpPr/>
          <p:nvPr/>
        </p:nvSpPr>
        <p:spPr>
          <a:xfrm>
            <a:off x="2377075" y="1734732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0" name="Cloud 9"/>
          <p:cNvSpPr/>
          <p:nvPr/>
        </p:nvSpPr>
        <p:spPr>
          <a:xfrm>
            <a:off x="7984753" y="1761170"/>
            <a:ext cx="1493059" cy="114798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6664" y="3395076"/>
            <a:ext cx="12025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What are the </a:t>
            </a:r>
            <a:r>
              <a:rPr lang="en-GB" sz="6600" b="1" dirty="0"/>
              <a:t>prime</a:t>
            </a:r>
            <a:r>
              <a:rPr lang="en-GB" sz="6600" dirty="0"/>
              <a:t> factors of 18? </a:t>
            </a:r>
          </a:p>
        </p:txBody>
      </p:sp>
      <p:sp>
        <p:nvSpPr>
          <p:cNvPr id="12" name="Cloud 11"/>
          <p:cNvSpPr/>
          <p:nvPr/>
        </p:nvSpPr>
        <p:spPr>
          <a:xfrm>
            <a:off x="2377075" y="4793865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3" name="Cloud 12"/>
          <p:cNvSpPr/>
          <p:nvPr/>
        </p:nvSpPr>
        <p:spPr>
          <a:xfrm>
            <a:off x="4481095" y="4793865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>
                <a:solidFill>
                  <a:srgbClr val="0000FF"/>
                </a:solidFill>
                <a:latin typeface="Comic Sans MS" pitchFamily="66" charset="0"/>
              </a:rPr>
              <a:t>3</a:t>
            </a:r>
            <a:endParaRPr lang="en-GB" sz="54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E8D65E0B-4174-4324-BF00-C4C0FBF72CED}"/>
              </a:ext>
            </a:extLst>
          </p:cNvPr>
          <p:cNvSpPr/>
          <p:nvPr/>
        </p:nvSpPr>
        <p:spPr>
          <a:xfrm>
            <a:off x="4351067" y="1750427"/>
            <a:ext cx="1565902" cy="1201046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3394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250</Words>
  <Application>Microsoft Office PowerPoint</Application>
  <PresentationFormat>Widescreen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Comic Sans MS</vt:lpstr>
      <vt:lpstr>Office Theme</vt:lpstr>
      <vt:lpstr>PowerPoint Presentation</vt:lpstr>
      <vt:lpstr>PowerPoint Presentation</vt:lpstr>
      <vt:lpstr>What does the word  ‘PRODUCT’  mean in mathematics?</vt:lpstr>
      <vt:lpstr>What is the definition of a PRIME NUMBER? </vt:lpstr>
      <vt:lpstr>What is the definition of a FACTORS? </vt:lpstr>
      <vt:lpstr>Why is 1 not a prime number?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Express 360 as a product of its prime factors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Factors</dc:title>
  <dc:creator>James</dc:creator>
  <cp:lastModifiedBy>Stewart Gale</cp:lastModifiedBy>
  <cp:revision>29</cp:revision>
  <dcterms:created xsi:type="dcterms:W3CDTF">2014-06-03T13:20:01Z</dcterms:created>
  <dcterms:modified xsi:type="dcterms:W3CDTF">2022-08-31T16:54:00Z</dcterms:modified>
</cp:coreProperties>
</file>