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4" r:id="rId3"/>
    <p:sldId id="276" r:id="rId4"/>
    <p:sldId id="275" r:id="rId5"/>
    <p:sldId id="273" r:id="rId6"/>
    <p:sldId id="272" r:id="rId7"/>
    <p:sldId id="265" r:id="rId8"/>
    <p:sldId id="277" r:id="rId9"/>
    <p:sldId id="27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4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2820AD-8015-4E70-8677-4D7589BE46C3}" v="336" dt="2024-10-19T10:59:04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9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87175A7-DFFF-426D-A17F-EA1AA3C51B9B}"/>
    <pc:docChg chg="delSld modSld">
      <pc:chgData name="Stewart Gale" userId="3647ddd2-6040-41ae-a96d-232c23482af8" providerId="ADAL" clId="{D87175A7-DFFF-426D-A17F-EA1AA3C51B9B}" dt="2021-11-03T09:40:20.080" v="27" actId="47"/>
      <pc:docMkLst>
        <pc:docMk/>
      </pc:docMkLst>
      <pc:sldChg chg="del">
        <pc:chgData name="Stewart Gale" userId="3647ddd2-6040-41ae-a96d-232c23482af8" providerId="ADAL" clId="{D87175A7-DFFF-426D-A17F-EA1AA3C51B9B}" dt="2021-11-03T09:40:19.079" v="26" actId="47"/>
        <pc:sldMkLst>
          <pc:docMk/>
          <pc:sldMk cId="2907531001" sldId="257"/>
        </pc:sldMkLst>
      </pc:sldChg>
      <pc:sldChg chg="modSp mod">
        <pc:chgData name="Stewart Gale" userId="3647ddd2-6040-41ae-a96d-232c23482af8" providerId="ADAL" clId="{D87175A7-DFFF-426D-A17F-EA1AA3C51B9B}" dt="2021-11-03T09:40:07.268" v="22" actId="1076"/>
        <pc:sldMkLst>
          <pc:docMk/>
          <pc:sldMk cId="938118226" sldId="262"/>
        </pc:sldMkLst>
        <pc:spChg chg="mod">
          <ac:chgData name="Stewart Gale" userId="3647ddd2-6040-41ae-a96d-232c23482af8" providerId="ADAL" clId="{D87175A7-DFFF-426D-A17F-EA1AA3C51B9B}" dt="2021-11-03T09:40:07.268" v="22" actId="1076"/>
          <ac:spMkLst>
            <pc:docMk/>
            <pc:sldMk cId="938118226" sldId="262"/>
            <ac:spMk id="4" creationId="{00000000-0000-0000-0000-000000000000}"/>
          </ac:spMkLst>
        </pc:spChg>
      </pc:sldChg>
      <pc:sldChg chg="del">
        <pc:chgData name="Stewart Gale" userId="3647ddd2-6040-41ae-a96d-232c23482af8" providerId="ADAL" clId="{D87175A7-DFFF-426D-A17F-EA1AA3C51B9B}" dt="2021-11-03T09:40:20.080" v="27" actId="47"/>
        <pc:sldMkLst>
          <pc:docMk/>
          <pc:sldMk cId="30438458" sldId="264"/>
        </pc:sldMkLst>
      </pc:sldChg>
      <pc:sldChg chg="del">
        <pc:chgData name="Stewart Gale" userId="3647ddd2-6040-41ae-a96d-232c23482af8" providerId="ADAL" clId="{D87175A7-DFFF-426D-A17F-EA1AA3C51B9B}" dt="2021-11-03T09:40:17.473" v="23" actId="47"/>
        <pc:sldMkLst>
          <pc:docMk/>
          <pc:sldMk cId="3469571549" sldId="265"/>
        </pc:sldMkLst>
      </pc:sldChg>
      <pc:sldChg chg="del">
        <pc:chgData name="Stewart Gale" userId="3647ddd2-6040-41ae-a96d-232c23482af8" providerId="ADAL" clId="{D87175A7-DFFF-426D-A17F-EA1AA3C51B9B}" dt="2021-11-03T09:40:18.011" v="24" actId="47"/>
        <pc:sldMkLst>
          <pc:docMk/>
          <pc:sldMk cId="1714277188" sldId="268"/>
        </pc:sldMkLst>
      </pc:sldChg>
      <pc:sldChg chg="del">
        <pc:chgData name="Stewart Gale" userId="3647ddd2-6040-41ae-a96d-232c23482af8" providerId="ADAL" clId="{D87175A7-DFFF-426D-A17F-EA1AA3C51B9B}" dt="2021-11-03T09:40:18.475" v="25" actId="47"/>
        <pc:sldMkLst>
          <pc:docMk/>
          <pc:sldMk cId="3432165317" sldId="269"/>
        </pc:sldMkLst>
      </pc:sldChg>
    </pc:docChg>
  </pc:docChgLst>
  <pc:docChgLst>
    <pc:chgData name="Stewart Gale" userId="3647ddd2-6040-41ae-a96d-232c23482af8" providerId="ADAL" clId="{F02820AD-8015-4E70-8677-4D7589BE46C3}"/>
    <pc:docChg chg="undo custSel addSld delSld modSld sldOrd">
      <pc:chgData name="Stewart Gale" userId="3647ddd2-6040-41ae-a96d-232c23482af8" providerId="ADAL" clId="{F02820AD-8015-4E70-8677-4D7589BE46C3}" dt="2024-10-19T10:59:16.613" v="991"/>
      <pc:docMkLst>
        <pc:docMk/>
      </pc:docMkLst>
      <pc:sldChg chg="del">
        <pc:chgData name="Stewart Gale" userId="3647ddd2-6040-41ae-a96d-232c23482af8" providerId="ADAL" clId="{F02820AD-8015-4E70-8677-4D7589BE46C3}" dt="2021-11-03T09:41:26.757" v="5" actId="47"/>
        <pc:sldMkLst>
          <pc:docMk/>
          <pc:sldMk cId="1714477874" sldId="256"/>
        </pc:sldMkLst>
      </pc:sldChg>
      <pc:sldChg chg="del">
        <pc:chgData name="Stewart Gale" userId="3647ddd2-6040-41ae-a96d-232c23482af8" providerId="ADAL" clId="{F02820AD-8015-4E70-8677-4D7589BE46C3}" dt="2021-11-03T09:41:27.404" v="6" actId="47"/>
        <pc:sldMkLst>
          <pc:docMk/>
          <pc:sldMk cId="1342596232" sldId="259"/>
        </pc:sldMkLst>
      </pc:sldChg>
      <pc:sldChg chg="add del">
        <pc:chgData name="Stewart Gale" userId="3647ddd2-6040-41ae-a96d-232c23482af8" providerId="ADAL" clId="{F02820AD-8015-4E70-8677-4D7589BE46C3}" dt="2021-11-03T09:48:45.499" v="191" actId="47"/>
        <pc:sldMkLst>
          <pc:docMk/>
          <pc:sldMk cId="3360216512" sldId="260"/>
        </pc:sldMkLst>
      </pc:sldChg>
      <pc:sldChg chg="del">
        <pc:chgData name="Stewart Gale" userId="3647ddd2-6040-41ae-a96d-232c23482af8" providerId="ADAL" clId="{F02820AD-8015-4E70-8677-4D7589BE46C3}" dt="2021-11-03T09:41:25.773" v="3" actId="47"/>
        <pc:sldMkLst>
          <pc:docMk/>
          <pc:sldMk cId="2260227684" sldId="261"/>
        </pc:sldMkLst>
      </pc:sldChg>
      <pc:sldChg chg="addSp delSp modSp add mod ord delAnim modAnim">
        <pc:chgData name="Stewart Gale" userId="3647ddd2-6040-41ae-a96d-232c23482af8" providerId="ADAL" clId="{F02820AD-8015-4E70-8677-4D7589BE46C3}" dt="2024-10-19T10:50:08.664" v="656" actId="1076"/>
        <pc:sldMkLst>
          <pc:docMk/>
          <pc:sldMk cId="3469571549" sldId="265"/>
        </pc:sldMkLst>
        <pc:spChg chg="mod">
          <ac:chgData name="Stewart Gale" userId="3647ddd2-6040-41ae-a96d-232c23482af8" providerId="ADAL" clId="{F02820AD-8015-4E70-8677-4D7589BE46C3}" dt="2021-11-03T09:48:34.590" v="188" actId="1076"/>
          <ac:spMkLst>
            <pc:docMk/>
            <pc:sldMk cId="3469571549" sldId="265"/>
            <ac:spMk id="7" creationId="{8D6D83E0-A72C-4032-AE5A-DD251C8F0007}"/>
          </ac:spMkLst>
        </pc:spChg>
        <pc:spChg chg="mod">
          <ac:chgData name="Stewart Gale" userId="3647ddd2-6040-41ae-a96d-232c23482af8" providerId="ADAL" clId="{F02820AD-8015-4E70-8677-4D7589BE46C3}" dt="2021-11-03T09:48:34.590" v="188" actId="1076"/>
          <ac:spMkLst>
            <pc:docMk/>
            <pc:sldMk cId="3469571549" sldId="265"/>
            <ac:spMk id="8" creationId="{E5184013-34DD-4B04-8449-A4DE0F8AE237}"/>
          </ac:spMkLst>
        </pc:spChg>
        <pc:spChg chg="mod">
          <ac:chgData name="Stewart Gale" userId="3647ddd2-6040-41ae-a96d-232c23482af8" providerId="ADAL" clId="{F02820AD-8015-4E70-8677-4D7589BE46C3}" dt="2021-11-03T09:48:34.590" v="188" actId="1076"/>
          <ac:spMkLst>
            <pc:docMk/>
            <pc:sldMk cId="3469571549" sldId="265"/>
            <ac:spMk id="9" creationId="{F2CBF2A7-266D-4FB0-ABD3-C36075FB88CF}"/>
          </ac:spMkLst>
        </pc:spChg>
        <pc:spChg chg="mod">
          <ac:chgData name="Stewart Gale" userId="3647ddd2-6040-41ae-a96d-232c23482af8" providerId="ADAL" clId="{F02820AD-8015-4E70-8677-4D7589BE46C3}" dt="2021-11-03T09:48:34.590" v="188" actId="1076"/>
          <ac:spMkLst>
            <pc:docMk/>
            <pc:sldMk cId="3469571549" sldId="265"/>
            <ac:spMk id="10" creationId="{21AE12A6-CC51-40C3-B914-D3A0EFC00413}"/>
          </ac:spMkLst>
        </pc:spChg>
        <pc:spChg chg="mod">
          <ac:chgData name="Stewart Gale" userId="3647ddd2-6040-41ae-a96d-232c23482af8" providerId="ADAL" clId="{F02820AD-8015-4E70-8677-4D7589BE46C3}" dt="2021-11-03T09:48:34.590" v="188" actId="1076"/>
          <ac:spMkLst>
            <pc:docMk/>
            <pc:sldMk cId="3469571549" sldId="265"/>
            <ac:spMk id="11" creationId="{9A19AFC4-5BF5-455B-B9FC-73ED06E7D2F4}"/>
          </ac:spMkLst>
        </pc:spChg>
        <pc:spChg chg="mod">
          <ac:chgData name="Stewart Gale" userId="3647ddd2-6040-41ae-a96d-232c23482af8" providerId="ADAL" clId="{F02820AD-8015-4E70-8677-4D7589BE46C3}" dt="2021-11-03T09:48:34.590" v="188" actId="1076"/>
          <ac:spMkLst>
            <pc:docMk/>
            <pc:sldMk cId="3469571549" sldId="265"/>
            <ac:spMk id="12" creationId="{840495F2-7880-4325-B165-14B5856967E5}"/>
          </ac:spMkLst>
        </pc:spChg>
        <pc:spChg chg="mod">
          <ac:chgData name="Stewart Gale" userId="3647ddd2-6040-41ae-a96d-232c23482af8" providerId="ADAL" clId="{F02820AD-8015-4E70-8677-4D7589BE46C3}" dt="2021-11-03T09:48:34.590" v="188" actId="1076"/>
          <ac:spMkLst>
            <pc:docMk/>
            <pc:sldMk cId="3469571549" sldId="265"/>
            <ac:spMk id="13" creationId="{EE15403C-1669-4E18-A21E-7353D42DDA58}"/>
          </ac:spMkLst>
        </pc:spChg>
        <pc:spChg chg="mod">
          <ac:chgData name="Stewart Gale" userId="3647ddd2-6040-41ae-a96d-232c23482af8" providerId="ADAL" clId="{F02820AD-8015-4E70-8677-4D7589BE46C3}" dt="2021-11-03T09:48:34.590" v="188" actId="1076"/>
          <ac:spMkLst>
            <pc:docMk/>
            <pc:sldMk cId="3469571549" sldId="265"/>
            <ac:spMk id="14" creationId="{3F6C3C9F-6A07-4F2B-A891-C379AECA61C6}"/>
          </ac:spMkLst>
        </pc:spChg>
        <pc:spChg chg="mod">
          <ac:chgData name="Stewart Gale" userId="3647ddd2-6040-41ae-a96d-232c23482af8" providerId="ADAL" clId="{F02820AD-8015-4E70-8677-4D7589BE46C3}" dt="2021-11-03T09:48:34.590" v="188" actId="1076"/>
          <ac:spMkLst>
            <pc:docMk/>
            <pc:sldMk cId="3469571549" sldId="265"/>
            <ac:spMk id="15" creationId="{33C6326F-01F6-4DF9-B974-D2F20E845F42}"/>
          </ac:spMkLst>
        </pc:spChg>
        <pc:spChg chg="mod">
          <ac:chgData name="Stewart Gale" userId="3647ddd2-6040-41ae-a96d-232c23482af8" providerId="ADAL" clId="{F02820AD-8015-4E70-8677-4D7589BE46C3}" dt="2021-11-03T09:48:34.590" v="188" actId="1076"/>
          <ac:spMkLst>
            <pc:docMk/>
            <pc:sldMk cId="3469571549" sldId="265"/>
            <ac:spMk id="16" creationId="{74F3A780-0FB7-4B04-AFA8-75D98A15DAFA}"/>
          </ac:spMkLst>
        </pc:spChg>
        <pc:spChg chg="mod">
          <ac:chgData name="Stewart Gale" userId="3647ddd2-6040-41ae-a96d-232c23482af8" providerId="ADAL" clId="{F02820AD-8015-4E70-8677-4D7589BE46C3}" dt="2024-10-19T10:50:01.278" v="653" actId="1076"/>
          <ac:spMkLst>
            <pc:docMk/>
            <pc:sldMk cId="3469571549" sldId="265"/>
            <ac:spMk id="17" creationId="{023A9E9E-8830-803F-55C1-0A868F6BC580}"/>
          </ac:spMkLst>
        </pc:spChg>
        <pc:spChg chg="mod">
          <ac:chgData name="Stewart Gale" userId="3647ddd2-6040-41ae-a96d-232c23482af8" providerId="ADAL" clId="{F02820AD-8015-4E70-8677-4D7589BE46C3}" dt="2024-10-19T10:50:08.664" v="656" actId="1076"/>
          <ac:spMkLst>
            <pc:docMk/>
            <pc:sldMk cId="3469571549" sldId="265"/>
            <ac:spMk id="18" creationId="{7031C68E-2AAE-4F55-8FA0-240FBA32B0DA}"/>
          </ac:spMkLst>
        </pc:spChg>
        <pc:spChg chg="mod">
          <ac:chgData name="Stewart Gale" userId="3647ddd2-6040-41ae-a96d-232c23482af8" providerId="ADAL" clId="{F02820AD-8015-4E70-8677-4D7589BE46C3}" dt="2024-10-19T10:50:01.278" v="653" actId="1076"/>
          <ac:spMkLst>
            <pc:docMk/>
            <pc:sldMk cId="3469571549" sldId="265"/>
            <ac:spMk id="19" creationId="{32DFE256-0598-2E0F-9A2F-E971BDDF22F5}"/>
          </ac:spMkLst>
        </pc:spChg>
        <pc:spChg chg="del">
          <ac:chgData name="Stewart Gale" userId="3647ddd2-6040-41ae-a96d-232c23482af8" providerId="ADAL" clId="{F02820AD-8015-4E70-8677-4D7589BE46C3}" dt="2021-11-03T09:47:40.619" v="163" actId="478"/>
          <ac:spMkLst>
            <pc:docMk/>
            <pc:sldMk cId="3469571549" sldId="265"/>
            <ac:spMk id="20" creationId="{F6FDE4F0-C40A-4491-AF7B-171B2B1A64A4}"/>
          </ac:spMkLst>
        </pc:spChg>
        <pc:spChg chg="mod">
          <ac:chgData name="Stewart Gale" userId="3647ddd2-6040-41ae-a96d-232c23482af8" providerId="ADAL" clId="{F02820AD-8015-4E70-8677-4D7589BE46C3}" dt="2024-10-19T10:50:01.278" v="653" actId="1076"/>
          <ac:spMkLst>
            <pc:docMk/>
            <pc:sldMk cId="3469571549" sldId="265"/>
            <ac:spMk id="21" creationId="{AF2B02C6-24A5-04AC-2484-0F7772406148}"/>
          </ac:spMkLst>
        </pc:spChg>
        <pc:spChg chg="mod">
          <ac:chgData name="Stewart Gale" userId="3647ddd2-6040-41ae-a96d-232c23482af8" providerId="ADAL" clId="{F02820AD-8015-4E70-8677-4D7589BE46C3}" dt="2024-10-19T10:50:01.278" v="653" actId="1076"/>
          <ac:spMkLst>
            <pc:docMk/>
            <pc:sldMk cId="3469571549" sldId="265"/>
            <ac:spMk id="22" creationId="{A7361D33-32C8-0425-3E1A-56530A1EE46A}"/>
          </ac:spMkLst>
        </pc:spChg>
        <pc:spChg chg="del mod">
          <ac:chgData name="Stewart Gale" userId="3647ddd2-6040-41ae-a96d-232c23482af8" providerId="ADAL" clId="{F02820AD-8015-4E70-8677-4D7589BE46C3}" dt="2024-10-19T10:49:18.808" v="638" actId="478"/>
          <ac:spMkLst>
            <pc:docMk/>
            <pc:sldMk cId="3469571549" sldId="265"/>
            <ac:spMk id="23" creationId="{00000000-0000-0000-0000-000000000000}"/>
          </ac:spMkLst>
        </pc:spChg>
        <pc:spChg chg="mod">
          <ac:chgData name="Stewart Gale" userId="3647ddd2-6040-41ae-a96d-232c23482af8" providerId="ADAL" clId="{F02820AD-8015-4E70-8677-4D7589BE46C3}" dt="2024-10-19T10:50:01.278" v="653" actId="1076"/>
          <ac:spMkLst>
            <pc:docMk/>
            <pc:sldMk cId="3469571549" sldId="265"/>
            <ac:spMk id="24" creationId="{B0F0E085-AA3A-DF4D-0372-850B112CD6D9}"/>
          </ac:spMkLst>
        </pc:spChg>
        <pc:spChg chg="mod">
          <ac:chgData name="Stewart Gale" userId="3647ddd2-6040-41ae-a96d-232c23482af8" providerId="ADAL" clId="{F02820AD-8015-4E70-8677-4D7589BE46C3}" dt="2024-10-19T10:50:01.278" v="653" actId="1076"/>
          <ac:spMkLst>
            <pc:docMk/>
            <pc:sldMk cId="3469571549" sldId="265"/>
            <ac:spMk id="25" creationId="{19AA0702-D7EF-8711-A8BD-1398902F2F4D}"/>
          </ac:spMkLst>
        </pc:spChg>
        <pc:spChg chg="mod">
          <ac:chgData name="Stewart Gale" userId="3647ddd2-6040-41ae-a96d-232c23482af8" providerId="ADAL" clId="{F02820AD-8015-4E70-8677-4D7589BE46C3}" dt="2024-10-19T10:50:01.278" v="653" actId="1076"/>
          <ac:spMkLst>
            <pc:docMk/>
            <pc:sldMk cId="3469571549" sldId="265"/>
            <ac:spMk id="26" creationId="{61B4DC44-4D14-FD1A-9369-52D9AE7A3C51}"/>
          </ac:spMkLst>
        </pc:spChg>
        <pc:spChg chg="mod">
          <ac:chgData name="Stewart Gale" userId="3647ddd2-6040-41ae-a96d-232c23482af8" providerId="ADAL" clId="{F02820AD-8015-4E70-8677-4D7589BE46C3}" dt="2024-10-19T10:50:01.278" v="653" actId="1076"/>
          <ac:spMkLst>
            <pc:docMk/>
            <pc:sldMk cId="3469571549" sldId="265"/>
            <ac:spMk id="27" creationId="{5FD18BCF-8F0D-9665-5583-CDBE5CD854DA}"/>
          </ac:spMkLst>
        </pc:spChg>
        <pc:spChg chg="mod">
          <ac:chgData name="Stewart Gale" userId="3647ddd2-6040-41ae-a96d-232c23482af8" providerId="ADAL" clId="{F02820AD-8015-4E70-8677-4D7589BE46C3}" dt="2024-10-19T10:50:01.278" v="653" actId="1076"/>
          <ac:spMkLst>
            <pc:docMk/>
            <pc:sldMk cId="3469571549" sldId="265"/>
            <ac:spMk id="28" creationId="{FDF95580-C8E4-A7AB-5667-DC7A2E498E12}"/>
          </ac:spMkLst>
        </pc:spChg>
        <pc:spChg chg="mod">
          <ac:chgData name="Stewart Gale" userId="3647ddd2-6040-41ae-a96d-232c23482af8" providerId="ADAL" clId="{F02820AD-8015-4E70-8677-4D7589BE46C3}" dt="2024-10-19T10:50:01.278" v="653" actId="1076"/>
          <ac:spMkLst>
            <pc:docMk/>
            <pc:sldMk cId="3469571549" sldId="265"/>
            <ac:spMk id="29" creationId="{D46F85B1-47AA-5963-FD86-7CF1125E5EB6}"/>
          </ac:spMkLst>
        </pc:spChg>
        <pc:spChg chg="mod">
          <ac:chgData name="Stewart Gale" userId="3647ddd2-6040-41ae-a96d-232c23482af8" providerId="ADAL" clId="{F02820AD-8015-4E70-8677-4D7589BE46C3}" dt="2021-11-03T09:48:42.591" v="190" actId="1076"/>
          <ac:spMkLst>
            <pc:docMk/>
            <pc:sldMk cId="3469571549" sldId="265"/>
            <ac:spMk id="37" creationId="{E7D4EFC9-2404-4C44-B697-AC7DB78582F7}"/>
          </ac:spMkLst>
        </pc:spChg>
        <pc:grpChg chg="del mod">
          <ac:chgData name="Stewart Gale" userId="3647ddd2-6040-41ae-a96d-232c23482af8" providerId="ADAL" clId="{F02820AD-8015-4E70-8677-4D7589BE46C3}" dt="2022-09-29T10:18:04.632" v="621" actId="478"/>
          <ac:grpSpMkLst>
            <pc:docMk/>
            <pc:sldMk cId="3469571549" sldId="265"/>
            <ac:grpSpMk id="2" creationId="{69A5194C-31C7-4F4B-90D2-BA1D7A511341}"/>
          </ac:grpSpMkLst>
        </pc:grpChg>
        <pc:grpChg chg="add mod">
          <ac:chgData name="Stewart Gale" userId="3647ddd2-6040-41ae-a96d-232c23482af8" providerId="ADAL" clId="{F02820AD-8015-4E70-8677-4D7589BE46C3}" dt="2024-10-19T10:50:01.278" v="653" actId="1076"/>
          <ac:grpSpMkLst>
            <pc:docMk/>
            <pc:sldMk cId="3469571549" sldId="265"/>
            <ac:grpSpMk id="3" creationId="{1847C81A-49AB-0306-B41E-7FDF54EBC454}"/>
          </ac:grpSpMkLst>
        </pc:grpChg>
        <pc:grpChg chg="mod">
          <ac:chgData name="Stewart Gale" userId="3647ddd2-6040-41ae-a96d-232c23482af8" providerId="ADAL" clId="{F02820AD-8015-4E70-8677-4D7589BE46C3}" dt="2024-10-19T10:50:01.278" v="653" actId="1076"/>
          <ac:grpSpMkLst>
            <pc:docMk/>
            <pc:sldMk cId="3469571549" sldId="265"/>
            <ac:grpSpMk id="4" creationId="{DC85E62A-11FC-9571-0DE5-8954AC7575A9}"/>
          </ac:grpSpMkLst>
        </pc:grpChg>
        <pc:grpChg chg="mod">
          <ac:chgData name="Stewart Gale" userId="3647ddd2-6040-41ae-a96d-232c23482af8" providerId="ADAL" clId="{F02820AD-8015-4E70-8677-4D7589BE46C3}" dt="2021-11-03T09:48:34.590" v="188" actId="1076"/>
          <ac:grpSpMkLst>
            <pc:docMk/>
            <pc:sldMk cId="3469571549" sldId="265"/>
            <ac:grpSpMk id="5" creationId="{3B6C6C48-3DBB-4480-BDB7-8929D3E2AC13}"/>
          </ac:grpSpMkLst>
        </pc:grpChg>
        <pc:picChg chg="mod">
          <ac:chgData name="Stewart Gale" userId="3647ddd2-6040-41ae-a96d-232c23482af8" providerId="ADAL" clId="{F02820AD-8015-4E70-8677-4D7589BE46C3}" dt="2021-11-03T09:48:34.590" v="188" actId="1076"/>
          <ac:picMkLst>
            <pc:docMk/>
            <pc:sldMk cId="3469571549" sldId="265"/>
            <ac:picMk id="6" creationId="{72C17CBD-D65F-4FD8-9182-A0420F8DEDB2}"/>
          </ac:picMkLst>
        </pc:picChg>
        <pc:picChg chg="mod">
          <ac:chgData name="Stewart Gale" userId="3647ddd2-6040-41ae-a96d-232c23482af8" providerId="ADAL" clId="{F02820AD-8015-4E70-8677-4D7589BE46C3}" dt="2024-10-19T10:50:01.278" v="653" actId="1076"/>
          <ac:picMkLst>
            <pc:docMk/>
            <pc:sldMk cId="3469571549" sldId="265"/>
            <ac:picMk id="20" creationId="{03227070-04C7-8D0B-C09C-40BDE4733340}"/>
          </ac:picMkLst>
        </pc:picChg>
      </pc:sldChg>
      <pc:sldChg chg="del">
        <pc:chgData name="Stewart Gale" userId="3647ddd2-6040-41ae-a96d-232c23482af8" providerId="ADAL" clId="{F02820AD-8015-4E70-8677-4D7589BE46C3}" dt="2021-11-03T09:41:24.680" v="1" actId="47"/>
        <pc:sldMkLst>
          <pc:docMk/>
          <pc:sldMk cId="2532968522" sldId="266"/>
        </pc:sldMkLst>
      </pc:sldChg>
      <pc:sldChg chg="del">
        <pc:chgData name="Stewart Gale" userId="3647ddd2-6040-41ae-a96d-232c23482af8" providerId="ADAL" clId="{F02820AD-8015-4E70-8677-4D7589BE46C3}" dt="2021-11-03T09:41:25.256" v="2" actId="47"/>
        <pc:sldMkLst>
          <pc:docMk/>
          <pc:sldMk cId="860638096" sldId="267"/>
        </pc:sldMkLst>
      </pc:sldChg>
      <pc:sldChg chg="del">
        <pc:chgData name="Stewart Gale" userId="3647ddd2-6040-41ae-a96d-232c23482af8" providerId="ADAL" clId="{F02820AD-8015-4E70-8677-4D7589BE46C3}" dt="2021-11-03T09:41:26.263" v="4" actId="47"/>
        <pc:sldMkLst>
          <pc:docMk/>
          <pc:sldMk cId="1785539667" sldId="270"/>
        </pc:sldMkLst>
      </pc:sldChg>
      <pc:sldChg chg="del">
        <pc:chgData name="Stewart Gale" userId="3647ddd2-6040-41ae-a96d-232c23482af8" providerId="ADAL" clId="{F02820AD-8015-4E70-8677-4D7589BE46C3}" dt="2021-11-03T09:48:45.997" v="192" actId="47"/>
        <pc:sldMkLst>
          <pc:docMk/>
          <pc:sldMk cId="621090737" sldId="271"/>
        </pc:sldMkLst>
      </pc:sldChg>
      <pc:sldChg chg="addSp delSp modSp add mod delAnim">
        <pc:chgData name="Stewart Gale" userId="3647ddd2-6040-41ae-a96d-232c23482af8" providerId="ADAL" clId="{F02820AD-8015-4E70-8677-4D7589BE46C3}" dt="2021-11-03T09:44:30.509" v="28" actId="1076"/>
        <pc:sldMkLst>
          <pc:docMk/>
          <pc:sldMk cId="1407521896" sldId="272"/>
        </pc:sldMkLst>
        <pc:spChg chg="mod">
          <ac:chgData name="Stewart Gale" userId="3647ddd2-6040-41ae-a96d-232c23482af8" providerId="ADAL" clId="{F02820AD-8015-4E70-8677-4D7589BE46C3}" dt="2021-11-03T09:42:12.353" v="18" actId="1076"/>
          <ac:spMkLst>
            <pc:docMk/>
            <pc:sldMk cId="1407521896" sldId="272"/>
            <ac:spMk id="7" creationId="{8D6D83E0-A72C-4032-AE5A-DD251C8F0007}"/>
          </ac:spMkLst>
        </pc:spChg>
        <pc:spChg chg="mod">
          <ac:chgData name="Stewart Gale" userId="3647ddd2-6040-41ae-a96d-232c23482af8" providerId="ADAL" clId="{F02820AD-8015-4E70-8677-4D7589BE46C3}" dt="2021-11-03T09:42:12.353" v="18" actId="1076"/>
          <ac:spMkLst>
            <pc:docMk/>
            <pc:sldMk cId="1407521896" sldId="272"/>
            <ac:spMk id="8" creationId="{E5184013-34DD-4B04-8449-A4DE0F8AE237}"/>
          </ac:spMkLst>
        </pc:spChg>
        <pc:spChg chg="mod">
          <ac:chgData name="Stewart Gale" userId="3647ddd2-6040-41ae-a96d-232c23482af8" providerId="ADAL" clId="{F02820AD-8015-4E70-8677-4D7589BE46C3}" dt="2021-11-03T09:42:12.353" v="18" actId="1076"/>
          <ac:spMkLst>
            <pc:docMk/>
            <pc:sldMk cId="1407521896" sldId="272"/>
            <ac:spMk id="9" creationId="{F2CBF2A7-266D-4FB0-ABD3-C36075FB88CF}"/>
          </ac:spMkLst>
        </pc:spChg>
        <pc:spChg chg="mod">
          <ac:chgData name="Stewart Gale" userId="3647ddd2-6040-41ae-a96d-232c23482af8" providerId="ADAL" clId="{F02820AD-8015-4E70-8677-4D7589BE46C3}" dt="2021-11-03T09:42:12.353" v="18" actId="1076"/>
          <ac:spMkLst>
            <pc:docMk/>
            <pc:sldMk cId="1407521896" sldId="272"/>
            <ac:spMk id="10" creationId="{21AE12A6-CC51-40C3-B914-D3A0EFC00413}"/>
          </ac:spMkLst>
        </pc:spChg>
        <pc:spChg chg="mod">
          <ac:chgData name="Stewart Gale" userId="3647ddd2-6040-41ae-a96d-232c23482af8" providerId="ADAL" clId="{F02820AD-8015-4E70-8677-4D7589BE46C3}" dt="2021-11-03T09:42:12.353" v="18" actId="1076"/>
          <ac:spMkLst>
            <pc:docMk/>
            <pc:sldMk cId="1407521896" sldId="272"/>
            <ac:spMk id="11" creationId="{9A19AFC4-5BF5-455B-B9FC-73ED06E7D2F4}"/>
          </ac:spMkLst>
        </pc:spChg>
        <pc:spChg chg="mod">
          <ac:chgData name="Stewart Gale" userId="3647ddd2-6040-41ae-a96d-232c23482af8" providerId="ADAL" clId="{F02820AD-8015-4E70-8677-4D7589BE46C3}" dt="2021-11-03T09:42:12.353" v="18" actId="1076"/>
          <ac:spMkLst>
            <pc:docMk/>
            <pc:sldMk cId="1407521896" sldId="272"/>
            <ac:spMk id="12" creationId="{840495F2-7880-4325-B165-14B5856967E5}"/>
          </ac:spMkLst>
        </pc:spChg>
        <pc:spChg chg="mod">
          <ac:chgData name="Stewart Gale" userId="3647ddd2-6040-41ae-a96d-232c23482af8" providerId="ADAL" clId="{F02820AD-8015-4E70-8677-4D7589BE46C3}" dt="2021-11-03T09:42:12.353" v="18" actId="1076"/>
          <ac:spMkLst>
            <pc:docMk/>
            <pc:sldMk cId="1407521896" sldId="272"/>
            <ac:spMk id="13" creationId="{EE15403C-1669-4E18-A21E-7353D42DDA58}"/>
          </ac:spMkLst>
        </pc:spChg>
        <pc:spChg chg="mod">
          <ac:chgData name="Stewart Gale" userId="3647ddd2-6040-41ae-a96d-232c23482af8" providerId="ADAL" clId="{F02820AD-8015-4E70-8677-4D7589BE46C3}" dt="2021-11-03T09:42:12.353" v="18" actId="1076"/>
          <ac:spMkLst>
            <pc:docMk/>
            <pc:sldMk cId="1407521896" sldId="272"/>
            <ac:spMk id="14" creationId="{3F6C3C9F-6A07-4F2B-A891-C379AECA61C6}"/>
          </ac:spMkLst>
        </pc:spChg>
        <pc:spChg chg="mod">
          <ac:chgData name="Stewart Gale" userId="3647ddd2-6040-41ae-a96d-232c23482af8" providerId="ADAL" clId="{F02820AD-8015-4E70-8677-4D7589BE46C3}" dt="2021-11-03T09:42:12.353" v="18" actId="1076"/>
          <ac:spMkLst>
            <pc:docMk/>
            <pc:sldMk cId="1407521896" sldId="272"/>
            <ac:spMk id="15" creationId="{33C6326F-01F6-4DF9-B974-D2F20E845F42}"/>
          </ac:spMkLst>
        </pc:spChg>
        <pc:spChg chg="mod">
          <ac:chgData name="Stewart Gale" userId="3647ddd2-6040-41ae-a96d-232c23482af8" providerId="ADAL" clId="{F02820AD-8015-4E70-8677-4D7589BE46C3}" dt="2021-11-03T09:42:12.353" v="18" actId="1076"/>
          <ac:spMkLst>
            <pc:docMk/>
            <pc:sldMk cId="1407521896" sldId="272"/>
            <ac:spMk id="16" creationId="{74F3A780-0FB7-4B04-AFA8-75D98A15DAFA}"/>
          </ac:spMkLst>
        </pc:spChg>
        <pc:spChg chg="del">
          <ac:chgData name="Stewart Gale" userId="3647ddd2-6040-41ae-a96d-232c23482af8" providerId="ADAL" clId="{F02820AD-8015-4E70-8677-4D7589BE46C3}" dt="2021-11-03T09:41:49.154" v="10" actId="478"/>
          <ac:spMkLst>
            <pc:docMk/>
            <pc:sldMk cId="1407521896" sldId="272"/>
            <ac:spMk id="18" creationId="{7031C68E-2AAE-4F55-8FA0-240FBA32B0DA}"/>
          </ac:spMkLst>
        </pc:spChg>
        <pc:spChg chg="del">
          <ac:chgData name="Stewart Gale" userId="3647ddd2-6040-41ae-a96d-232c23482af8" providerId="ADAL" clId="{F02820AD-8015-4E70-8677-4D7589BE46C3}" dt="2021-11-03T09:41:49.154" v="10" actId="478"/>
          <ac:spMkLst>
            <pc:docMk/>
            <pc:sldMk cId="1407521896" sldId="272"/>
            <ac:spMk id="20" creationId="{F6FDE4F0-C40A-4491-AF7B-171B2B1A64A4}"/>
          </ac:spMkLst>
        </pc:spChg>
        <pc:spChg chg="mod">
          <ac:chgData name="Stewart Gale" userId="3647ddd2-6040-41ae-a96d-232c23482af8" providerId="ADAL" clId="{F02820AD-8015-4E70-8677-4D7589BE46C3}" dt="2021-11-03T09:44:30.509" v="28" actId="1076"/>
          <ac:spMkLst>
            <pc:docMk/>
            <pc:sldMk cId="1407521896" sldId="272"/>
            <ac:spMk id="23" creationId="{00000000-0000-0000-0000-000000000000}"/>
          </ac:spMkLst>
        </pc:spChg>
        <pc:grpChg chg="mod">
          <ac:chgData name="Stewart Gale" userId="3647ddd2-6040-41ae-a96d-232c23482af8" providerId="ADAL" clId="{F02820AD-8015-4E70-8677-4D7589BE46C3}" dt="2021-11-03T09:42:12.353" v="18" actId="1076"/>
          <ac:grpSpMkLst>
            <pc:docMk/>
            <pc:sldMk cId="1407521896" sldId="272"/>
            <ac:grpSpMk id="2" creationId="{69A5194C-31C7-4F4B-90D2-BA1D7A511341}"/>
          </ac:grpSpMkLst>
        </pc:grpChg>
        <pc:grpChg chg="mod">
          <ac:chgData name="Stewart Gale" userId="3647ddd2-6040-41ae-a96d-232c23482af8" providerId="ADAL" clId="{F02820AD-8015-4E70-8677-4D7589BE46C3}" dt="2021-11-03T09:42:12.353" v="18" actId="1076"/>
          <ac:grpSpMkLst>
            <pc:docMk/>
            <pc:sldMk cId="1407521896" sldId="272"/>
            <ac:grpSpMk id="5" creationId="{3B6C6C48-3DBB-4480-BDB7-8929D3E2AC13}"/>
          </ac:grpSpMkLst>
        </pc:grpChg>
        <pc:picChg chg="add mod">
          <ac:chgData name="Stewart Gale" userId="3647ddd2-6040-41ae-a96d-232c23482af8" providerId="ADAL" clId="{F02820AD-8015-4E70-8677-4D7589BE46C3}" dt="2021-11-03T09:44:19.049" v="24" actId="1076"/>
          <ac:picMkLst>
            <pc:docMk/>
            <pc:sldMk cId="1407521896" sldId="272"/>
            <ac:picMk id="3" creationId="{B165153B-D940-4C8A-B3C9-30000EB0C222}"/>
          </ac:picMkLst>
        </pc:picChg>
        <pc:picChg chg="mod">
          <ac:chgData name="Stewart Gale" userId="3647ddd2-6040-41ae-a96d-232c23482af8" providerId="ADAL" clId="{F02820AD-8015-4E70-8677-4D7589BE46C3}" dt="2021-11-03T09:42:12.353" v="18" actId="1076"/>
          <ac:picMkLst>
            <pc:docMk/>
            <pc:sldMk cId="1407521896" sldId="272"/>
            <ac:picMk id="6" creationId="{72C17CBD-D65F-4FD8-9182-A0420F8DEDB2}"/>
          </ac:picMkLst>
        </pc:picChg>
      </pc:sldChg>
      <pc:sldChg chg="addSp delSp modSp new mod ord modAnim">
        <pc:chgData name="Stewart Gale" userId="3647ddd2-6040-41ae-a96d-232c23482af8" providerId="ADAL" clId="{F02820AD-8015-4E70-8677-4D7589BE46C3}" dt="2021-11-03T09:46:12.141" v="93"/>
        <pc:sldMkLst>
          <pc:docMk/>
          <pc:sldMk cId="3439055124" sldId="273"/>
        </pc:sldMkLst>
        <pc:spChg chg="del">
          <ac:chgData name="Stewart Gale" userId="3647ddd2-6040-41ae-a96d-232c23482af8" providerId="ADAL" clId="{F02820AD-8015-4E70-8677-4D7589BE46C3}" dt="2021-11-03T09:44:51.373" v="34" actId="478"/>
          <ac:spMkLst>
            <pc:docMk/>
            <pc:sldMk cId="3439055124" sldId="273"/>
            <ac:spMk id="2" creationId="{A7DE0446-8002-4E0B-B0CC-2034370AAF7F}"/>
          </ac:spMkLst>
        </pc:spChg>
        <pc:spChg chg="del">
          <ac:chgData name="Stewart Gale" userId="3647ddd2-6040-41ae-a96d-232c23482af8" providerId="ADAL" clId="{F02820AD-8015-4E70-8677-4D7589BE46C3}" dt="2021-11-03T09:44:51.373" v="34" actId="478"/>
          <ac:spMkLst>
            <pc:docMk/>
            <pc:sldMk cId="3439055124" sldId="273"/>
            <ac:spMk id="3" creationId="{0B3C7DF3-7CFF-4CEA-862E-1E0D73A407C7}"/>
          </ac:spMkLst>
        </pc:spChg>
        <pc:spChg chg="add mod">
          <ac:chgData name="Stewart Gale" userId="3647ddd2-6040-41ae-a96d-232c23482af8" providerId="ADAL" clId="{F02820AD-8015-4E70-8677-4D7589BE46C3}" dt="2021-11-03T09:46:07.562" v="91" actId="1076"/>
          <ac:spMkLst>
            <pc:docMk/>
            <pc:sldMk cId="3439055124" sldId="273"/>
            <ac:spMk id="4" creationId="{7143ED96-0E80-4C37-A061-C02F0ABF367A}"/>
          </ac:spMkLst>
        </pc:spChg>
        <pc:picChg chg="add mod modCrop">
          <ac:chgData name="Stewart Gale" userId="3647ddd2-6040-41ae-a96d-232c23482af8" providerId="ADAL" clId="{F02820AD-8015-4E70-8677-4D7589BE46C3}" dt="2021-11-03T09:46:09.993" v="92" actId="1076"/>
          <ac:picMkLst>
            <pc:docMk/>
            <pc:sldMk cId="3439055124" sldId="273"/>
            <ac:picMk id="5" creationId="{110E75CF-FDF4-4230-8B5A-EC74DA3E6B20}"/>
          </ac:picMkLst>
        </pc:picChg>
      </pc:sldChg>
      <pc:sldChg chg="addSp delSp modSp add mod ord delAnim modAnim">
        <pc:chgData name="Stewart Gale" userId="3647ddd2-6040-41ae-a96d-232c23482af8" providerId="ADAL" clId="{F02820AD-8015-4E70-8677-4D7589BE46C3}" dt="2021-11-03T09:52:04.511" v="230"/>
        <pc:sldMkLst>
          <pc:docMk/>
          <pc:sldMk cId="2447586806" sldId="274"/>
        </pc:sldMkLst>
        <pc:spChg chg="mod">
          <ac:chgData name="Stewart Gale" userId="3647ddd2-6040-41ae-a96d-232c23482af8" providerId="ADAL" clId="{F02820AD-8015-4E70-8677-4D7589BE46C3}" dt="2021-11-03T09:49:12.046" v="223" actId="20577"/>
          <ac:spMkLst>
            <pc:docMk/>
            <pc:sldMk cId="2447586806" sldId="274"/>
            <ac:spMk id="4" creationId="{7143ED96-0E80-4C37-A061-C02F0ABF367A}"/>
          </ac:spMkLst>
        </pc:spChg>
        <pc:picChg chg="add mod">
          <ac:chgData name="Stewart Gale" userId="3647ddd2-6040-41ae-a96d-232c23482af8" providerId="ADAL" clId="{F02820AD-8015-4E70-8677-4D7589BE46C3}" dt="2021-11-03T09:51:55.728" v="227" actId="1076"/>
          <ac:picMkLst>
            <pc:docMk/>
            <pc:sldMk cId="2447586806" sldId="274"/>
            <ac:picMk id="2" creationId="{E3A34176-8493-4A9B-B237-6BF33F82E96B}"/>
          </ac:picMkLst>
        </pc:picChg>
        <pc:picChg chg="del">
          <ac:chgData name="Stewart Gale" userId="3647ddd2-6040-41ae-a96d-232c23482af8" providerId="ADAL" clId="{F02820AD-8015-4E70-8677-4D7589BE46C3}" dt="2021-11-03T09:48:55.124" v="194" actId="478"/>
          <ac:picMkLst>
            <pc:docMk/>
            <pc:sldMk cId="2447586806" sldId="274"/>
            <ac:picMk id="5" creationId="{110E75CF-FDF4-4230-8B5A-EC74DA3E6B20}"/>
          </ac:picMkLst>
        </pc:picChg>
      </pc:sldChg>
      <pc:sldChg chg="addSp delSp modSp new mod modAnim">
        <pc:chgData name="Stewart Gale" userId="3647ddd2-6040-41ae-a96d-232c23482af8" providerId="ADAL" clId="{F02820AD-8015-4E70-8677-4D7589BE46C3}" dt="2021-11-06T08:56:52.066" v="617"/>
        <pc:sldMkLst>
          <pc:docMk/>
          <pc:sldMk cId="1892269430" sldId="275"/>
        </pc:sldMkLst>
        <pc:spChg chg="del">
          <ac:chgData name="Stewart Gale" userId="3647ddd2-6040-41ae-a96d-232c23482af8" providerId="ADAL" clId="{F02820AD-8015-4E70-8677-4D7589BE46C3}" dt="2021-11-03T09:52:19.678" v="232" actId="478"/>
          <ac:spMkLst>
            <pc:docMk/>
            <pc:sldMk cId="1892269430" sldId="275"/>
            <ac:spMk id="2" creationId="{899D5F75-5D55-4D8C-9F01-2CE7B15A824C}"/>
          </ac:spMkLst>
        </pc:spChg>
        <pc:spChg chg="add mod">
          <ac:chgData name="Stewart Gale" userId="3647ddd2-6040-41ae-a96d-232c23482af8" providerId="ADAL" clId="{F02820AD-8015-4E70-8677-4D7589BE46C3}" dt="2021-11-06T08:55:00.799" v="590" actId="1076"/>
          <ac:spMkLst>
            <pc:docMk/>
            <pc:sldMk cId="1892269430" sldId="275"/>
            <ac:spMk id="2" creationId="{C3A11AB7-9887-4999-8DBE-D6E0892BF880}"/>
          </ac:spMkLst>
        </pc:spChg>
        <pc:spChg chg="del">
          <ac:chgData name="Stewart Gale" userId="3647ddd2-6040-41ae-a96d-232c23482af8" providerId="ADAL" clId="{F02820AD-8015-4E70-8677-4D7589BE46C3}" dt="2021-11-03T09:52:19.678" v="232" actId="478"/>
          <ac:spMkLst>
            <pc:docMk/>
            <pc:sldMk cId="1892269430" sldId="275"/>
            <ac:spMk id="3" creationId="{4631C870-CB92-4F70-85DA-E342259B2E44}"/>
          </ac:spMkLst>
        </pc:spChg>
        <pc:spChg chg="del mod">
          <ac:chgData name="Stewart Gale" userId="3647ddd2-6040-41ae-a96d-232c23482af8" providerId="ADAL" clId="{F02820AD-8015-4E70-8677-4D7589BE46C3}" dt="2021-11-03T09:53:43.710" v="259" actId="478"/>
          <ac:spMkLst>
            <pc:docMk/>
            <pc:sldMk cId="1892269430" sldId="275"/>
            <ac:spMk id="5" creationId="{D3297AF3-E234-4297-9B08-3EEECB82C4B9}"/>
          </ac:spMkLst>
        </pc:spChg>
        <pc:spChg chg="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6" creationId="{06D930D5-2385-4D13-AAEA-C1230F8943CE}"/>
          </ac:spMkLst>
        </pc:spChg>
        <pc:spChg chg="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7" creationId="{659AB938-D83E-4523-A27D-348243C0106D}"/>
          </ac:spMkLst>
        </pc:spChg>
        <pc:spChg chg="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8" creationId="{56F3A613-00AA-46BB-A762-3A5B46819386}"/>
          </ac:spMkLst>
        </pc:spChg>
        <pc:spChg chg="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9" creationId="{6DC0CFDB-346F-467B-8262-41DE93F88959}"/>
          </ac:spMkLst>
        </pc:spChg>
        <pc:spChg chg="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10" creationId="{B1D2264D-0DCB-4275-8F3A-E8B45D697131}"/>
          </ac:spMkLst>
        </pc:spChg>
        <pc:spChg chg="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11" creationId="{26CAF0E6-A3EA-4704-914D-17A659A7DF8A}"/>
          </ac:spMkLst>
        </pc:spChg>
        <pc:spChg chg="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12" creationId="{73BB9946-1AE0-46DD-B8E9-12D5F7FCC2D2}"/>
          </ac:spMkLst>
        </pc:spChg>
        <pc:spChg chg="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15" creationId="{A97A8E11-A548-47B0-AE53-1A57ED7B25B3}"/>
          </ac:spMkLst>
        </pc:spChg>
        <pc:spChg chg="del mod">
          <ac:chgData name="Stewart Gale" userId="3647ddd2-6040-41ae-a96d-232c23482af8" providerId="ADAL" clId="{F02820AD-8015-4E70-8677-4D7589BE46C3}" dt="2021-11-06T08:50:14.661" v="554" actId="478"/>
          <ac:spMkLst>
            <pc:docMk/>
            <pc:sldMk cId="1892269430" sldId="275"/>
            <ac:spMk id="16" creationId="{651E2DEF-7393-4EF0-8336-021BA9024A93}"/>
          </ac:spMkLst>
        </pc:spChg>
        <pc:spChg chg="del 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17" creationId="{06DD2582-382A-441A-839D-30B7A090F742}"/>
          </ac:spMkLst>
        </pc:spChg>
        <pc:spChg chg="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18" creationId="{15A21575-EF0C-46E8-A7F6-95C3C97762A2}"/>
          </ac:spMkLst>
        </pc:spChg>
        <pc:spChg chg="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19" creationId="{CBA9C6BD-500D-4CA4-9FB5-C78D3294A2ED}"/>
          </ac:spMkLst>
        </pc:spChg>
        <pc:spChg chg="mod">
          <ac:chgData name="Stewart Gale" userId="3647ddd2-6040-41ae-a96d-232c23482af8" providerId="ADAL" clId="{F02820AD-8015-4E70-8677-4D7589BE46C3}" dt="2021-11-06T08:50:13.253" v="553" actId="478"/>
          <ac:spMkLst>
            <pc:docMk/>
            <pc:sldMk cId="1892269430" sldId="275"/>
            <ac:spMk id="20" creationId="{D6E031C9-7074-49A1-91A1-D6033BFEDF69}"/>
          </ac:spMkLst>
        </pc:spChg>
        <pc:spChg chg="add mod">
          <ac:chgData name="Stewart Gale" userId="3647ddd2-6040-41ae-a96d-232c23482af8" providerId="ADAL" clId="{F02820AD-8015-4E70-8677-4D7589BE46C3}" dt="2021-11-03T10:01:48.959" v="527" actId="1076"/>
          <ac:spMkLst>
            <pc:docMk/>
            <pc:sldMk cId="1892269430" sldId="275"/>
            <ac:spMk id="22" creationId="{07A789D0-1CC5-4C4B-9429-C4213B6D10A8}"/>
          </ac:spMkLst>
        </pc:spChg>
        <pc:spChg chg="add mod">
          <ac:chgData name="Stewart Gale" userId="3647ddd2-6040-41ae-a96d-232c23482af8" providerId="ADAL" clId="{F02820AD-8015-4E70-8677-4D7589BE46C3}" dt="2021-11-06T08:55:31.582" v="596" actId="20577"/>
          <ac:spMkLst>
            <pc:docMk/>
            <pc:sldMk cId="1892269430" sldId="275"/>
            <ac:spMk id="23" creationId="{0A3F9397-F4F5-4ECF-854E-AF97A0DCCBA9}"/>
          </ac:spMkLst>
        </pc:spChg>
        <pc:spChg chg="add mod">
          <ac:chgData name="Stewart Gale" userId="3647ddd2-6040-41ae-a96d-232c23482af8" providerId="ADAL" clId="{F02820AD-8015-4E70-8677-4D7589BE46C3}" dt="2021-11-06T08:55:00.799" v="590" actId="1076"/>
          <ac:spMkLst>
            <pc:docMk/>
            <pc:sldMk cId="1892269430" sldId="275"/>
            <ac:spMk id="26" creationId="{E0BDCCBC-6730-412A-9BA9-80A117817301}"/>
          </ac:spMkLst>
        </pc:spChg>
        <pc:spChg chg="add mod">
          <ac:chgData name="Stewart Gale" userId="3647ddd2-6040-41ae-a96d-232c23482af8" providerId="ADAL" clId="{F02820AD-8015-4E70-8677-4D7589BE46C3}" dt="2021-11-06T08:55:00.799" v="590" actId="1076"/>
          <ac:spMkLst>
            <pc:docMk/>
            <pc:sldMk cId="1892269430" sldId="275"/>
            <ac:spMk id="27" creationId="{FE662360-F8DE-4514-A687-214563338513}"/>
          </ac:spMkLst>
        </pc:spChg>
        <pc:spChg chg="add mod">
          <ac:chgData name="Stewart Gale" userId="3647ddd2-6040-41ae-a96d-232c23482af8" providerId="ADAL" clId="{F02820AD-8015-4E70-8677-4D7589BE46C3}" dt="2021-11-06T08:53:27.476" v="572" actId="1076"/>
          <ac:spMkLst>
            <pc:docMk/>
            <pc:sldMk cId="1892269430" sldId="275"/>
            <ac:spMk id="30" creationId="{663BBE3D-A5CB-401B-9B09-C29E3E64E2D7}"/>
          </ac:spMkLst>
        </pc:spChg>
        <pc:spChg chg="add del mod">
          <ac:chgData name="Stewart Gale" userId="3647ddd2-6040-41ae-a96d-232c23482af8" providerId="ADAL" clId="{F02820AD-8015-4E70-8677-4D7589BE46C3}" dt="2021-11-06T08:54:55.410" v="589" actId="478"/>
          <ac:spMkLst>
            <pc:docMk/>
            <pc:sldMk cId="1892269430" sldId="275"/>
            <ac:spMk id="35" creationId="{2D133C54-5359-477F-9D73-B7568569A157}"/>
          </ac:spMkLst>
        </pc:spChg>
        <pc:spChg chg="add mod">
          <ac:chgData name="Stewart Gale" userId="3647ddd2-6040-41ae-a96d-232c23482af8" providerId="ADAL" clId="{F02820AD-8015-4E70-8677-4D7589BE46C3}" dt="2021-11-06T08:55:53.664" v="606" actId="1076"/>
          <ac:spMkLst>
            <pc:docMk/>
            <pc:sldMk cId="1892269430" sldId="275"/>
            <ac:spMk id="36" creationId="{904D55F8-22DA-41C3-81DE-93F99AFCE7A6}"/>
          </ac:spMkLst>
        </pc:spChg>
        <pc:spChg chg="add mod">
          <ac:chgData name="Stewart Gale" userId="3647ddd2-6040-41ae-a96d-232c23482af8" providerId="ADAL" clId="{F02820AD-8015-4E70-8677-4D7589BE46C3}" dt="2021-11-06T08:55:48.393" v="605" actId="20577"/>
          <ac:spMkLst>
            <pc:docMk/>
            <pc:sldMk cId="1892269430" sldId="275"/>
            <ac:spMk id="37" creationId="{886224C9-642F-441E-8D27-6F6EF7306FE2}"/>
          </ac:spMkLst>
        </pc:spChg>
        <pc:spChg chg="add mod">
          <ac:chgData name="Stewart Gale" userId="3647ddd2-6040-41ae-a96d-232c23482af8" providerId="ADAL" clId="{F02820AD-8015-4E70-8677-4D7589BE46C3}" dt="2021-11-06T08:49:59.673" v="551" actId="403"/>
          <ac:spMkLst>
            <pc:docMk/>
            <pc:sldMk cId="1892269430" sldId="275"/>
            <ac:spMk id="38" creationId="{1C3808EB-742A-42BA-8DE1-813E5E756C17}"/>
          </ac:spMkLst>
        </pc:spChg>
        <pc:grpChg chg="add mod">
          <ac:chgData name="Stewart Gale" userId="3647ddd2-6040-41ae-a96d-232c23482af8" providerId="ADAL" clId="{F02820AD-8015-4E70-8677-4D7589BE46C3}" dt="2021-11-06T08:50:13.253" v="553" actId="478"/>
          <ac:grpSpMkLst>
            <pc:docMk/>
            <pc:sldMk cId="1892269430" sldId="275"/>
            <ac:grpSpMk id="4" creationId="{632F8F99-DEC5-405A-92CF-427EB9E006FD}"/>
          </ac:grpSpMkLst>
        </pc:grpChg>
        <pc:grpChg chg="mod">
          <ac:chgData name="Stewart Gale" userId="3647ddd2-6040-41ae-a96d-232c23482af8" providerId="ADAL" clId="{F02820AD-8015-4E70-8677-4D7589BE46C3}" dt="2021-11-06T08:50:13.253" v="553" actId="478"/>
          <ac:grpSpMkLst>
            <pc:docMk/>
            <pc:sldMk cId="1892269430" sldId="275"/>
            <ac:grpSpMk id="13" creationId="{BE9A700F-176D-4843-81F7-0A9A129621F7}"/>
          </ac:grpSpMkLst>
        </pc:grpChg>
        <pc:grpChg chg="del mod">
          <ac:chgData name="Stewart Gale" userId="3647ddd2-6040-41ae-a96d-232c23482af8" providerId="ADAL" clId="{F02820AD-8015-4E70-8677-4D7589BE46C3}" dt="2021-11-06T08:50:13.253" v="553" actId="478"/>
          <ac:grpSpMkLst>
            <pc:docMk/>
            <pc:sldMk cId="1892269430" sldId="275"/>
            <ac:grpSpMk id="14" creationId="{A9F8A0D2-E2DE-42D7-A15C-E296EA7FFFFE}"/>
          </ac:grpSpMkLst>
        </pc:grpChg>
        <pc:picChg chg="add mod">
          <ac:chgData name="Stewart Gale" userId="3647ddd2-6040-41ae-a96d-232c23482af8" providerId="ADAL" clId="{F02820AD-8015-4E70-8677-4D7589BE46C3}" dt="2021-11-06T08:55:04.468" v="592" actId="1076"/>
          <ac:picMkLst>
            <pc:docMk/>
            <pc:sldMk cId="1892269430" sldId="275"/>
            <ac:picMk id="21" creationId="{789BC979-ABA8-4C82-A7DF-5830B6526F66}"/>
          </ac:picMkLst>
        </pc:picChg>
        <pc:picChg chg="add del mod modCrop">
          <ac:chgData name="Stewart Gale" userId="3647ddd2-6040-41ae-a96d-232c23482af8" providerId="ADAL" clId="{F02820AD-8015-4E70-8677-4D7589BE46C3}" dt="2021-11-06T08:53:00.200" v="566" actId="478"/>
          <ac:picMkLst>
            <pc:docMk/>
            <pc:sldMk cId="1892269430" sldId="275"/>
            <ac:picMk id="24" creationId="{F6378806-D324-4E69-9E13-67B515086CCE}"/>
          </ac:picMkLst>
        </pc:picChg>
        <pc:cxnChg chg="add del mod">
          <ac:chgData name="Stewart Gale" userId="3647ddd2-6040-41ae-a96d-232c23482af8" providerId="ADAL" clId="{F02820AD-8015-4E70-8677-4D7589BE46C3}" dt="2021-11-06T08:54:55.410" v="589" actId="478"/>
          <ac:cxnSpMkLst>
            <pc:docMk/>
            <pc:sldMk cId="1892269430" sldId="275"/>
            <ac:cxnSpMk id="29" creationId="{868C22F2-48C7-4251-B457-01817164338E}"/>
          </ac:cxnSpMkLst>
        </pc:cxnChg>
      </pc:sldChg>
      <pc:sldChg chg="addSp delSp modSp add mod ord modAnim">
        <pc:chgData name="Stewart Gale" userId="3647ddd2-6040-41ae-a96d-232c23482af8" providerId="ADAL" clId="{F02820AD-8015-4E70-8677-4D7589BE46C3}" dt="2021-11-06T08:57:20.607" v="620"/>
        <pc:sldMkLst>
          <pc:docMk/>
          <pc:sldMk cId="4065778718" sldId="276"/>
        </pc:sldMkLst>
        <pc:spChg chg="add mod">
          <ac:chgData name="Stewart Gale" userId="3647ddd2-6040-41ae-a96d-232c23482af8" providerId="ADAL" clId="{F02820AD-8015-4E70-8677-4D7589BE46C3}" dt="2021-11-06T08:54:13.363" v="581" actId="207"/>
          <ac:spMkLst>
            <pc:docMk/>
            <pc:sldMk cId="4065778718" sldId="276"/>
            <ac:spMk id="2" creationId="{6F396440-6B1C-49DD-8610-E0DC1A780D69}"/>
          </ac:spMkLst>
        </pc:spChg>
        <pc:spChg chg="mod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6" creationId="{06D930D5-2385-4D13-AAEA-C1230F8943CE}"/>
          </ac:spMkLst>
        </pc:spChg>
        <pc:spChg chg="mod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7" creationId="{659AB938-D83E-4523-A27D-348243C0106D}"/>
          </ac:spMkLst>
        </pc:spChg>
        <pc:spChg chg="mod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8" creationId="{56F3A613-00AA-46BB-A762-3A5B46819386}"/>
          </ac:spMkLst>
        </pc:spChg>
        <pc:spChg chg="mod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9" creationId="{6DC0CFDB-346F-467B-8262-41DE93F88959}"/>
          </ac:spMkLst>
        </pc:spChg>
        <pc:spChg chg="mod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10" creationId="{B1D2264D-0DCB-4275-8F3A-E8B45D697131}"/>
          </ac:spMkLst>
        </pc:spChg>
        <pc:spChg chg="mod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11" creationId="{26CAF0E6-A3EA-4704-914D-17A659A7DF8A}"/>
          </ac:spMkLst>
        </pc:spChg>
        <pc:spChg chg="mod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12" creationId="{73BB9946-1AE0-46DD-B8E9-12D5F7FCC2D2}"/>
          </ac:spMkLst>
        </pc:spChg>
        <pc:spChg chg="mod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15" creationId="{A97A8E11-A548-47B0-AE53-1A57ED7B25B3}"/>
          </ac:spMkLst>
        </pc:spChg>
        <pc:spChg chg="mod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16" creationId="{651E2DEF-7393-4EF0-8336-021BA9024A93}"/>
          </ac:spMkLst>
        </pc:spChg>
        <pc:spChg chg="mod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17" creationId="{06DD2582-382A-441A-839D-30B7A090F742}"/>
          </ac:spMkLst>
        </pc:spChg>
        <pc:spChg chg="add del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18" creationId="{15A21575-EF0C-46E8-A7F6-95C3C97762A2}"/>
          </ac:spMkLst>
        </pc:spChg>
        <pc:spChg chg="mod">
          <ac:chgData name="Stewart Gale" userId="3647ddd2-6040-41ae-a96d-232c23482af8" providerId="ADAL" clId="{F02820AD-8015-4E70-8677-4D7589BE46C3}" dt="2021-11-06T08:50:45.140" v="559" actId="478"/>
          <ac:spMkLst>
            <pc:docMk/>
            <pc:sldMk cId="4065778718" sldId="276"/>
            <ac:spMk id="19" creationId="{CBA9C6BD-500D-4CA4-9FB5-C78D3294A2ED}"/>
          </ac:spMkLst>
        </pc:spChg>
        <pc:spChg chg="add del mod">
          <ac:chgData name="Stewart Gale" userId="3647ddd2-6040-41ae-a96d-232c23482af8" providerId="ADAL" clId="{F02820AD-8015-4E70-8677-4D7589BE46C3}" dt="2021-11-06T08:53:55.578" v="577" actId="478"/>
          <ac:spMkLst>
            <pc:docMk/>
            <pc:sldMk cId="4065778718" sldId="276"/>
            <ac:spMk id="20" creationId="{D6E031C9-7074-49A1-91A1-D6033BFEDF69}"/>
          </ac:spMkLst>
        </pc:spChg>
        <pc:spChg chg="mod">
          <ac:chgData name="Stewart Gale" userId="3647ddd2-6040-41ae-a96d-232c23482af8" providerId="ADAL" clId="{F02820AD-8015-4E70-8677-4D7589BE46C3}" dt="2021-11-06T08:56:25.991" v="610" actId="1076"/>
          <ac:spMkLst>
            <pc:docMk/>
            <pc:sldMk cId="4065778718" sldId="276"/>
            <ac:spMk id="22" creationId="{07A789D0-1CC5-4C4B-9429-C4213B6D10A8}"/>
          </ac:spMkLst>
        </pc:spChg>
        <pc:spChg chg="add mod">
          <ac:chgData name="Stewart Gale" userId="3647ddd2-6040-41ae-a96d-232c23482af8" providerId="ADAL" clId="{F02820AD-8015-4E70-8677-4D7589BE46C3}" dt="2021-11-06T08:53:21.495" v="570" actId="1076"/>
          <ac:spMkLst>
            <pc:docMk/>
            <pc:sldMk cId="4065778718" sldId="276"/>
            <ac:spMk id="30" creationId="{549A7A46-F849-4134-B7B6-CF65C3BC8496}"/>
          </ac:spMkLst>
        </pc:spChg>
        <pc:spChg chg="mod">
          <ac:chgData name="Stewart Gale" userId="3647ddd2-6040-41ae-a96d-232c23482af8" providerId="ADAL" clId="{F02820AD-8015-4E70-8677-4D7589BE46C3}" dt="2021-11-06T08:50:04.320" v="552" actId="403"/>
          <ac:spMkLst>
            <pc:docMk/>
            <pc:sldMk cId="4065778718" sldId="276"/>
            <ac:spMk id="38" creationId="{1C3808EB-742A-42BA-8DE1-813E5E756C17}"/>
          </ac:spMkLst>
        </pc:spChg>
        <pc:grpChg chg="mod">
          <ac:chgData name="Stewart Gale" userId="3647ddd2-6040-41ae-a96d-232c23482af8" providerId="ADAL" clId="{F02820AD-8015-4E70-8677-4D7589BE46C3}" dt="2021-11-06T08:50:45.140" v="559" actId="478"/>
          <ac:grpSpMkLst>
            <pc:docMk/>
            <pc:sldMk cId="4065778718" sldId="276"/>
            <ac:grpSpMk id="4" creationId="{632F8F99-DEC5-405A-92CF-427EB9E006FD}"/>
          </ac:grpSpMkLst>
        </pc:grpChg>
        <pc:grpChg chg="add del mod">
          <ac:chgData name="Stewart Gale" userId="3647ddd2-6040-41ae-a96d-232c23482af8" providerId="ADAL" clId="{F02820AD-8015-4E70-8677-4D7589BE46C3}" dt="2021-11-06T08:53:55.578" v="577" actId="478"/>
          <ac:grpSpMkLst>
            <pc:docMk/>
            <pc:sldMk cId="4065778718" sldId="276"/>
            <ac:grpSpMk id="13" creationId="{BE9A700F-176D-4843-81F7-0A9A129621F7}"/>
          </ac:grpSpMkLst>
        </pc:grpChg>
        <pc:grpChg chg="mod">
          <ac:chgData name="Stewart Gale" userId="3647ddd2-6040-41ae-a96d-232c23482af8" providerId="ADAL" clId="{F02820AD-8015-4E70-8677-4D7589BE46C3}" dt="2021-11-06T08:50:45.140" v="559" actId="478"/>
          <ac:grpSpMkLst>
            <pc:docMk/>
            <pc:sldMk cId="4065778718" sldId="276"/>
            <ac:grpSpMk id="14" creationId="{A9F8A0D2-E2DE-42D7-A15C-E296EA7FFFFE}"/>
          </ac:grpSpMkLst>
        </pc:grpChg>
      </pc:sldChg>
      <pc:sldChg chg="delSp modSp add mod ord">
        <pc:chgData name="Stewart Gale" userId="3647ddd2-6040-41ae-a96d-232c23482af8" providerId="ADAL" clId="{F02820AD-8015-4E70-8677-4D7589BE46C3}" dt="2024-10-19T10:59:16.613" v="991"/>
        <pc:sldMkLst>
          <pc:docMk/>
          <pc:sldMk cId="874014077" sldId="277"/>
        </pc:sldMkLst>
        <pc:spChg chg="del mod">
          <ac:chgData name="Stewart Gale" userId="3647ddd2-6040-41ae-a96d-232c23482af8" providerId="ADAL" clId="{F02820AD-8015-4E70-8677-4D7589BE46C3}" dt="2022-10-28T04:16:41.873" v="636" actId="478"/>
          <ac:spMkLst>
            <pc:docMk/>
            <pc:sldMk cId="874014077" sldId="277"/>
            <ac:spMk id="2" creationId="{EA373F74-6712-9D4C-AA39-D7D169DC3ED1}"/>
          </ac:spMkLst>
        </pc:spChg>
      </pc:sldChg>
      <pc:sldChg chg="addSp delSp modSp add mod modAnim">
        <pc:chgData name="Stewart Gale" userId="3647ddd2-6040-41ae-a96d-232c23482af8" providerId="ADAL" clId="{F02820AD-8015-4E70-8677-4D7589BE46C3}" dt="2024-10-19T10:59:04.062" v="989" actId="1076"/>
        <pc:sldMkLst>
          <pc:docMk/>
          <pc:sldMk cId="2489543987" sldId="278"/>
        </pc:sldMkLst>
        <pc:spChg chg="mod">
          <ac:chgData name="Stewart Gale" userId="3647ddd2-6040-41ae-a96d-232c23482af8" providerId="ADAL" clId="{F02820AD-8015-4E70-8677-4D7589BE46C3}" dt="2024-10-19T10:59:04.062" v="989" actId="1076"/>
          <ac:spMkLst>
            <pc:docMk/>
            <pc:sldMk cId="2489543987" sldId="278"/>
            <ac:spMk id="7" creationId="{E7C04741-C1C7-138D-9D19-E21F24AAE100}"/>
          </ac:spMkLst>
        </pc:spChg>
        <pc:spChg chg="mod">
          <ac:chgData name="Stewart Gale" userId="3647ddd2-6040-41ae-a96d-232c23482af8" providerId="ADAL" clId="{F02820AD-8015-4E70-8677-4D7589BE46C3}" dt="2024-10-19T10:59:04.062" v="989" actId="1076"/>
          <ac:spMkLst>
            <pc:docMk/>
            <pc:sldMk cId="2489543987" sldId="278"/>
            <ac:spMk id="8" creationId="{28811E22-75F5-DBC8-1B1D-130224882A5A}"/>
          </ac:spMkLst>
        </pc:spChg>
        <pc:spChg chg="mod">
          <ac:chgData name="Stewart Gale" userId="3647ddd2-6040-41ae-a96d-232c23482af8" providerId="ADAL" clId="{F02820AD-8015-4E70-8677-4D7589BE46C3}" dt="2024-10-19T10:59:04.062" v="989" actId="1076"/>
          <ac:spMkLst>
            <pc:docMk/>
            <pc:sldMk cId="2489543987" sldId="278"/>
            <ac:spMk id="9" creationId="{A49B8838-4741-0C24-33F4-110E626AB1E1}"/>
          </ac:spMkLst>
        </pc:spChg>
        <pc:spChg chg="mod">
          <ac:chgData name="Stewart Gale" userId="3647ddd2-6040-41ae-a96d-232c23482af8" providerId="ADAL" clId="{F02820AD-8015-4E70-8677-4D7589BE46C3}" dt="2024-10-19T10:59:04.062" v="989" actId="1076"/>
          <ac:spMkLst>
            <pc:docMk/>
            <pc:sldMk cId="2489543987" sldId="278"/>
            <ac:spMk id="10" creationId="{02FC9644-C361-2F7A-8464-632A906860FF}"/>
          </ac:spMkLst>
        </pc:spChg>
        <pc:spChg chg="mod">
          <ac:chgData name="Stewart Gale" userId="3647ddd2-6040-41ae-a96d-232c23482af8" providerId="ADAL" clId="{F02820AD-8015-4E70-8677-4D7589BE46C3}" dt="2024-10-19T10:59:04.062" v="989" actId="1076"/>
          <ac:spMkLst>
            <pc:docMk/>
            <pc:sldMk cId="2489543987" sldId="278"/>
            <ac:spMk id="11" creationId="{5D7A26EF-1659-D70B-F0F2-D8169899C9D9}"/>
          </ac:spMkLst>
        </pc:spChg>
        <pc:spChg chg="mod">
          <ac:chgData name="Stewart Gale" userId="3647ddd2-6040-41ae-a96d-232c23482af8" providerId="ADAL" clId="{F02820AD-8015-4E70-8677-4D7589BE46C3}" dt="2024-10-19T10:59:04.062" v="989" actId="1076"/>
          <ac:spMkLst>
            <pc:docMk/>
            <pc:sldMk cId="2489543987" sldId="278"/>
            <ac:spMk id="12" creationId="{D3704860-4156-97E4-70B8-C899A1932E0C}"/>
          </ac:spMkLst>
        </pc:spChg>
        <pc:spChg chg="mod">
          <ac:chgData name="Stewart Gale" userId="3647ddd2-6040-41ae-a96d-232c23482af8" providerId="ADAL" clId="{F02820AD-8015-4E70-8677-4D7589BE46C3}" dt="2024-10-19T10:59:04.062" v="989" actId="1076"/>
          <ac:spMkLst>
            <pc:docMk/>
            <pc:sldMk cId="2489543987" sldId="278"/>
            <ac:spMk id="13" creationId="{8A05C2FB-2C06-D506-B494-B2678D9D6F8E}"/>
          </ac:spMkLst>
        </pc:spChg>
        <pc:spChg chg="mod">
          <ac:chgData name="Stewart Gale" userId="3647ddd2-6040-41ae-a96d-232c23482af8" providerId="ADAL" clId="{F02820AD-8015-4E70-8677-4D7589BE46C3}" dt="2024-10-19T10:59:04.062" v="989" actId="1076"/>
          <ac:spMkLst>
            <pc:docMk/>
            <pc:sldMk cId="2489543987" sldId="278"/>
            <ac:spMk id="14" creationId="{7D8D9696-1CD5-98B6-5542-940E81488D01}"/>
          </ac:spMkLst>
        </pc:spChg>
        <pc:spChg chg="mod">
          <ac:chgData name="Stewart Gale" userId="3647ddd2-6040-41ae-a96d-232c23482af8" providerId="ADAL" clId="{F02820AD-8015-4E70-8677-4D7589BE46C3}" dt="2024-10-19T10:59:04.062" v="989" actId="1076"/>
          <ac:spMkLst>
            <pc:docMk/>
            <pc:sldMk cId="2489543987" sldId="278"/>
            <ac:spMk id="15" creationId="{D3B3041A-63E0-4F4B-9920-8AD2E3C5FC03}"/>
          </ac:spMkLst>
        </pc:spChg>
        <pc:spChg chg="mod">
          <ac:chgData name="Stewart Gale" userId="3647ddd2-6040-41ae-a96d-232c23482af8" providerId="ADAL" clId="{F02820AD-8015-4E70-8677-4D7589BE46C3}" dt="2024-10-19T10:59:04.062" v="989" actId="1076"/>
          <ac:spMkLst>
            <pc:docMk/>
            <pc:sldMk cId="2489543987" sldId="278"/>
            <ac:spMk id="16" creationId="{6D80A7A7-79EE-4AA5-686F-AA7AAEE8D141}"/>
          </ac:spMkLst>
        </pc:spChg>
        <pc:spChg chg="add mod">
          <ac:chgData name="Stewart Gale" userId="3647ddd2-6040-41ae-a96d-232c23482af8" providerId="ADAL" clId="{F02820AD-8015-4E70-8677-4D7589BE46C3}" dt="2024-10-19T10:58:28.214" v="985" actId="1036"/>
          <ac:spMkLst>
            <pc:docMk/>
            <pc:sldMk cId="2489543987" sldId="278"/>
            <ac:spMk id="17" creationId="{42451B45-77E5-98E6-24D4-A640C44DD1BE}"/>
          </ac:spMkLst>
        </pc:spChg>
        <pc:spChg chg="add mod">
          <ac:chgData name="Stewart Gale" userId="3647ddd2-6040-41ae-a96d-232c23482af8" providerId="ADAL" clId="{F02820AD-8015-4E70-8677-4D7589BE46C3}" dt="2024-10-19T10:58:28.214" v="985" actId="1036"/>
          <ac:spMkLst>
            <pc:docMk/>
            <pc:sldMk cId="2489543987" sldId="278"/>
            <ac:spMk id="18" creationId="{6ADE319C-9251-0CF9-7313-9BE31C279B72}"/>
          </ac:spMkLst>
        </pc:spChg>
        <pc:spChg chg="add mod">
          <ac:chgData name="Stewart Gale" userId="3647ddd2-6040-41ae-a96d-232c23482af8" providerId="ADAL" clId="{F02820AD-8015-4E70-8677-4D7589BE46C3}" dt="2024-10-19T10:57:38.298" v="905" actId="1076"/>
          <ac:spMkLst>
            <pc:docMk/>
            <pc:sldMk cId="2489543987" sldId="278"/>
            <ac:spMk id="19" creationId="{176DE799-A43F-89F6-E84A-BF730AB0F627}"/>
          </ac:spMkLst>
        </pc:spChg>
        <pc:spChg chg="add mod">
          <ac:chgData name="Stewart Gale" userId="3647ddd2-6040-41ae-a96d-232c23482af8" providerId="ADAL" clId="{F02820AD-8015-4E70-8677-4D7589BE46C3}" dt="2024-10-19T10:57:38.298" v="905" actId="1076"/>
          <ac:spMkLst>
            <pc:docMk/>
            <pc:sldMk cId="2489543987" sldId="278"/>
            <ac:spMk id="21" creationId="{B392C655-3997-0077-2EB5-2B1A80F29D22}"/>
          </ac:spMkLst>
        </pc:spChg>
        <pc:spChg chg="add mod">
          <ac:chgData name="Stewart Gale" userId="3647ddd2-6040-41ae-a96d-232c23482af8" providerId="ADAL" clId="{F02820AD-8015-4E70-8677-4D7589BE46C3}" dt="2024-10-19T10:57:38.298" v="905" actId="1076"/>
          <ac:spMkLst>
            <pc:docMk/>
            <pc:sldMk cId="2489543987" sldId="278"/>
            <ac:spMk id="22" creationId="{B228C2E1-876A-A098-AA67-938232A45AB7}"/>
          </ac:spMkLst>
        </pc:spChg>
        <pc:spChg chg="mod">
          <ac:chgData name="Stewart Gale" userId="3647ddd2-6040-41ae-a96d-232c23482af8" providerId="ADAL" clId="{F02820AD-8015-4E70-8677-4D7589BE46C3}" dt="2024-10-19T10:58:28.214" v="985" actId="1036"/>
          <ac:spMkLst>
            <pc:docMk/>
            <pc:sldMk cId="2489543987" sldId="278"/>
            <ac:spMk id="23" creationId="{89318B13-C748-82C5-2DD3-EDD30855A41D}"/>
          </ac:spMkLst>
        </pc:spChg>
        <pc:spChg chg="add mod">
          <ac:chgData name="Stewart Gale" userId="3647ddd2-6040-41ae-a96d-232c23482af8" providerId="ADAL" clId="{F02820AD-8015-4E70-8677-4D7589BE46C3}" dt="2024-10-19T10:57:42.714" v="907" actId="1076"/>
          <ac:spMkLst>
            <pc:docMk/>
            <pc:sldMk cId="2489543987" sldId="278"/>
            <ac:spMk id="24" creationId="{76985BAE-8466-65BF-9F73-AB64B5F29415}"/>
          </ac:spMkLst>
        </pc:spChg>
        <pc:spChg chg="mod">
          <ac:chgData name="Stewart Gale" userId="3647ddd2-6040-41ae-a96d-232c23482af8" providerId="ADAL" clId="{F02820AD-8015-4E70-8677-4D7589BE46C3}" dt="2024-10-19T10:58:18.986" v="956" actId="1035"/>
          <ac:spMkLst>
            <pc:docMk/>
            <pc:sldMk cId="2489543987" sldId="278"/>
            <ac:spMk id="37" creationId="{1FF77CB0-3258-60AB-DE3D-5F9DC749DBFB}"/>
          </ac:spMkLst>
        </pc:spChg>
        <pc:grpChg chg="mod">
          <ac:chgData name="Stewart Gale" userId="3647ddd2-6040-41ae-a96d-232c23482af8" providerId="ADAL" clId="{F02820AD-8015-4E70-8677-4D7589BE46C3}" dt="2024-10-19T10:59:04.062" v="989" actId="1076"/>
          <ac:grpSpMkLst>
            <pc:docMk/>
            <pc:sldMk cId="2489543987" sldId="278"/>
            <ac:grpSpMk id="2" creationId="{71FA9CCA-C42B-1923-C2D8-C17C16891571}"/>
          </ac:grpSpMkLst>
        </pc:grpChg>
        <pc:grpChg chg="mod">
          <ac:chgData name="Stewart Gale" userId="3647ddd2-6040-41ae-a96d-232c23482af8" providerId="ADAL" clId="{F02820AD-8015-4E70-8677-4D7589BE46C3}" dt="2024-10-19T10:59:04.062" v="989" actId="1076"/>
          <ac:grpSpMkLst>
            <pc:docMk/>
            <pc:sldMk cId="2489543987" sldId="278"/>
            <ac:grpSpMk id="5" creationId="{741E9AD7-A189-1BC4-C327-2E958CDB0C72}"/>
          </ac:grpSpMkLst>
        </pc:grpChg>
        <pc:picChg chg="add del mod">
          <ac:chgData name="Stewart Gale" userId="3647ddd2-6040-41ae-a96d-232c23482af8" providerId="ADAL" clId="{F02820AD-8015-4E70-8677-4D7589BE46C3}" dt="2024-10-19T10:58:28.214" v="985" actId="1036"/>
          <ac:picMkLst>
            <pc:docMk/>
            <pc:sldMk cId="2489543987" sldId="278"/>
            <ac:picMk id="3" creationId="{58A9299F-97B7-D70F-F01E-73698AA9F368}"/>
          </ac:picMkLst>
        </pc:picChg>
        <pc:picChg chg="mod">
          <ac:chgData name="Stewart Gale" userId="3647ddd2-6040-41ae-a96d-232c23482af8" providerId="ADAL" clId="{F02820AD-8015-4E70-8677-4D7589BE46C3}" dt="2024-10-19T10:59:04.062" v="989" actId="1076"/>
          <ac:picMkLst>
            <pc:docMk/>
            <pc:sldMk cId="2489543987" sldId="278"/>
            <ac:picMk id="6" creationId="{CD8598F4-0C58-2230-7446-395DC9713689}"/>
          </ac:picMkLst>
        </pc:picChg>
      </pc:sldChg>
    </pc:docChg>
  </pc:docChgLst>
  <pc:docChgLst>
    <pc:chgData name="Stewart Gale" userId="3647ddd2-6040-41ae-a96d-232c23482af8" providerId="ADAL" clId="{A277E575-675D-43FC-ACAE-0BDAD0AA2EEE}"/>
    <pc:docChg chg="custSel addSld modSld sldOrd">
      <pc:chgData name="Stewart Gale" userId="3647ddd2-6040-41ae-a96d-232c23482af8" providerId="ADAL" clId="{A277E575-675D-43FC-ACAE-0BDAD0AA2EEE}" dt="2021-03-08T04:35:28.293" v="290" actId="20577"/>
      <pc:docMkLst>
        <pc:docMk/>
      </pc:docMkLst>
      <pc:sldChg chg="addSp delSp modSp mod">
        <pc:chgData name="Stewart Gale" userId="3647ddd2-6040-41ae-a96d-232c23482af8" providerId="ADAL" clId="{A277E575-675D-43FC-ACAE-0BDAD0AA2EEE}" dt="2021-03-08T04:23:16.075" v="76" actId="1076"/>
        <pc:sldMkLst>
          <pc:docMk/>
          <pc:sldMk cId="2907531001" sldId="257"/>
        </pc:sldMkLst>
        <pc:spChg chg="add mod">
          <ac:chgData name="Stewart Gale" userId="3647ddd2-6040-41ae-a96d-232c23482af8" providerId="ADAL" clId="{A277E575-675D-43FC-ACAE-0BDAD0AA2EEE}" dt="2021-03-08T04:23:16.075" v="76" actId="1076"/>
          <ac:spMkLst>
            <pc:docMk/>
            <pc:sldMk cId="2907531001" sldId="257"/>
            <ac:spMk id="10" creationId="{E0F8DD3B-532A-4917-B4B8-4738800460DD}"/>
          </ac:spMkLst>
        </pc:spChg>
        <pc:spChg chg="mod">
          <ac:chgData name="Stewart Gale" userId="3647ddd2-6040-41ae-a96d-232c23482af8" providerId="ADAL" clId="{A277E575-675D-43FC-ACAE-0BDAD0AA2EEE}" dt="2021-03-08T04:23:12.765" v="75" actId="1076"/>
          <ac:spMkLst>
            <pc:docMk/>
            <pc:sldMk cId="2907531001" sldId="257"/>
            <ac:spMk id="19" creationId="{00000000-0000-0000-0000-000000000000}"/>
          </ac:spMkLst>
        </pc:spChg>
        <pc:picChg chg="del mod">
          <ac:chgData name="Stewart Gale" userId="3647ddd2-6040-41ae-a96d-232c23482af8" providerId="ADAL" clId="{A277E575-675D-43FC-ACAE-0BDAD0AA2EEE}" dt="2021-03-08T04:22:35.621" v="61" actId="478"/>
          <ac:picMkLst>
            <pc:docMk/>
            <pc:sldMk cId="2907531001" sldId="257"/>
            <ac:picMk id="18" creationId="{00000000-0000-0000-0000-000000000000}"/>
          </ac:picMkLst>
        </pc:picChg>
      </pc:sldChg>
      <pc:sldChg chg="addSp delSp modSp mod ord">
        <pc:chgData name="Stewart Gale" userId="3647ddd2-6040-41ae-a96d-232c23482af8" providerId="ADAL" clId="{A277E575-675D-43FC-ACAE-0BDAD0AA2EEE}" dt="2021-03-08T04:29:57.804" v="174"/>
        <pc:sldMkLst>
          <pc:docMk/>
          <pc:sldMk cId="1342596232" sldId="259"/>
        </pc:sldMkLst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6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7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8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9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0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1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2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7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8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19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0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1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39.684" v="101" actId="1076"/>
          <ac:spMkLst>
            <pc:docMk/>
            <pc:sldMk cId="1342596232" sldId="259"/>
            <ac:spMk id="23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4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4:12.034" v="89" actId="14100"/>
          <ac:spMkLst>
            <pc:docMk/>
            <pc:sldMk cId="1342596232" sldId="259"/>
            <ac:spMk id="25" creationId="{00000000-0000-0000-0000-000000000000}"/>
          </ac:spMkLst>
        </pc:spChg>
        <pc:spChg chg="del">
          <ac:chgData name="Stewart Gale" userId="3647ddd2-6040-41ae-a96d-232c23482af8" providerId="ADAL" clId="{A277E575-675D-43FC-ACAE-0BDAD0AA2EEE}" dt="2021-03-08T04:18:51.612" v="6" actId="478"/>
          <ac:spMkLst>
            <pc:docMk/>
            <pc:sldMk cId="1342596232" sldId="259"/>
            <ac:spMk id="36" creationId="{00000000-0000-0000-0000-000000000000}"/>
          </ac:spMkLst>
        </pc:spChg>
        <pc:spChg chg="add mod">
          <ac:chgData name="Stewart Gale" userId="3647ddd2-6040-41ae-a96d-232c23482af8" providerId="ADAL" clId="{A277E575-675D-43FC-ACAE-0BDAD0AA2EEE}" dt="2021-03-08T04:24:44.072" v="102" actId="1076"/>
          <ac:spMkLst>
            <pc:docMk/>
            <pc:sldMk cId="1342596232" sldId="259"/>
            <ac:spMk id="37" creationId="{E7D4EFC9-2404-4C44-B697-AC7DB78582F7}"/>
          </ac:spMkLst>
        </pc:spChg>
        <pc:grpChg chg="add del mod">
          <ac:chgData name="Stewart Gale" userId="3647ddd2-6040-41ae-a96d-232c23482af8" providerId="ADAL" clId="{A277E575-675D-43FC-ACAE-0BDAD0AA2EEE}" dt="2021-03-08T04:24:14.555" v="90" actId="478"/>
          <ac:grpSpMkLst>
            <pc:docMk/>
            <pc:sldMk cId="1342596232" sldId="259"/>
            <ac:grpSpMk id="2" creationId="{64D541F4-7A67-443F-ACA1-9C7347A8838A}"/>
          </ac:grpSpMkLst>
        </pc:grpChg>
        <pc:grpChg chg="mod">
          <ac:chgData name="Stewart Gale" userId="3647ddd2-6040-41ae-a96d-232c23482af8" providerId="ADAL" clId="{A277E575-675D-43FC-ACAE-0BDAD0AA2EEE}" dt="2021-03-08T04:24:12.034" v="89" actId="14100"/>
          <ac:grpSpMkLst>
            <pc:docMk/>
            <pc:sldMk cId="1342596232" sldId="259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A277E575-675D-43FC-ACAE-0BDAD0AA2EEE}" dt="2021-03-08T04:24:12.034" v="89" actId="14100"/>
          <ac:grpSpMkLst>
            <pc:docMk/>
            <pc:sldMk cId="1342596232" sldId="259"/>
            <ac:grpSpMk id="14" creationId="{00000000-0000-0000-0000-000000000000}"/>
          </ac:grpSpMkLst>
        </pc:grpChg>
        <pc:grpChg chg="mod">
          <ac:chgData name="Stewart Gale" userId="3647ddd2-6040-41ae-a96d-232c23482af8" providerId="ADAL" clId="{A277E575-675D-43FC-ACAE-0BDAD0AA2EEE}" dt="2021-03-08T04:24:12.034" v="89" actId="14100"/>
          <ac:grpSpMkLst>
            <pc:docMk/>
            <pc:sldMk cId="1342596232" sldId="259"/>
            <ac:grpSpMk id="15" creationId="{00000000-0000-0000-0000-000000000000}"/>
          </ac:grpSpMkLst>
        </pc:grpChg>
        <pc:grpChg chg="del">
          <ac:chgData name="Stewart Gale" userId="3647ddd2-6040-41ae-a96d-232c23482af8" providerId="ADAL" clId="{A277E575-675D-43FC-ACAE-0BDAD0AA2EEE}" dt="2021-03-08T04:18:51.612" v="6" actId="478"/>
          <ac:grpSpMkLst>
            <pc:docMk/>
            <pc:sldMk cId="1342596232" sldId="259"/>
            <ac:grpSpMk id="26" creationId="{00000000-0000-0000-0000-000000000000}"/>
          </ac:grpSpMkLst>
        </pc:grpChg>
        <pc:picChg chg="add mod">
          <ac:chgData name="Stewart Gale" userId="3647ddd2-6040-41ae-a96d-232c23482af8" providerId="ADAL" clId="{A277E575-675D-43FC-ACAE-0BDAD0AA2EEE}" dt="2021-03-08T04:25:23.351" v="105" actId="1076"/>
          <ac:picMkLst>
            <pc:docMk/>
            <pc:sldMk cId="1342596232" sldId="259"/>
            <ac:picMk id="3" creationId="{7A381298-E860-449B-87AC-ABE3C8CB08B2}"/>
          </ac:picMkLst>
        </pc:picChg>
      </pc:sldChg>
      <pc:sldChg chg="modSp mod">
        <pc:chgData name="Stewart Gale" userId="3647ddd2-6040-41ae-a96d-232c23482af8" providerId="ADAL" clId="{A277E575-675D-43FC-ACAE-0BDAD0AA2EEE}" dt="2021-03-08T04:18:19.797" v="5" actId="1076"/>
        <pc:sldMkLst>
          <pc:docMk/>
          <pc:sldMk cId="3360216512" sldId="260"/>
        </pc:sldMkLst>
        <pc:spChg chg="mod">
          <ac:chgData name="Stewart Gale" userId="3647ddd2-6040-41ae-a96d-232c23482af8" providerId="ADAL" clId="{A277E575-675D-43FC-ACAE-0BDAD0AA2EEE}" dt="2021-03-08T04:18:19.797" v="5" actId="1076"/>
          <ac:spMkLst>
            <pc:docMk/>
            <pc:sldMk cId="3360216512" sldId="260"/>
            <ac:spMk id="3" creationId="{00000000-0000-0000-0000-000000000000}"/>
          </ac:spMkLst>
        </pc:spChg>
      </pc:sldChg>
      <pc:sldChg chg="ord">
        <pc:chgData name="Stewart Gale" userId="3647ddd2-6040-41ae-a96d-232c23482af8" providerId="ADAL" clId="{A277E575-675D-43FC-ACAE-0BDAD0AA2EEE}" dt="2021-03-08T04:29:50.181" v="172"/>
        <pc:sldMkLst>
          <pc:docMk/>
          <pc:sldMk cId="2260227684" sldId="261"/>
        </pc:sldMkLst>
      </pc:sldChg>
      <pc:sldChg chg="modSp mod">
        <pc:chgData name="Stewart Gale" userId="3647ddd2-6040-41ae-a96d-232c23482af8" providerId="ADAL" clId="{A277E575-675D-43FC-ACAE-0BDAD0AA2EEE}" dt="2021-03-07T08:10:52.513" v="2" actId="1076"/>
        <pc:sldMkLst>
          <pc:docMk/>
          <pc:sldMk cId="938118226" sldId="262"/>
        </pc:sldMkLst>
        <pc:spChg chg="mod">
          <ac:chgData name="Stewart Gale" userId="3647ddd2-6040-41ae-a96d-232c23482af8" providerId="ADAL" clId="{A277E575-675D-43FC-ACAE-0BDAD0AA2EEE}" dt="2021-03-07T08:10:52.513" v="2" actId="1076"/>
          <ac:spMkLst>
            <pc:docMk/>
            <pc:sldMk cId="938118226" sldId="262"/>
            <ac:spMk id="4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A277E575-675D-43FC-ACAE-0BDAD0AA2EEE}" dt="2021-03-08T04:35:19.738" v="289" actId="1076"/>
        <pc:sldMkLst>
          <pc:docMk/>
          <pc:sldMk cId="1315332388" sldId="263"/>
        </pc:sldMkLst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7" creationId="{8D6D83E0-A72C-4032-AE5A-DD251C8F0007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8" creationId="{E5184013-34DD-4B04-8449-A4DE0F8AE237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9" creationId="{F2CBF2A7-266D-4FB0-ABD3-C36075FB88CF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0" creationId="{21AE12A6-CC51-40C3-B914-D3A0EFC00413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1" creationId="{9A19AFC4-5BF5-455B-B9FC-73ED06E7D2F4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2" creationId="{840495F2-7880-4325-B165-14B5856967E5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3" creationId="{EE15403C-1669-4E18-A21E-7353D42DDA58}"/>
          </ac:spMkLst>
        </pc:spChg>
        <pc:spChg chg="mod">
          <ac:chgData name="Stewart Gale" userId="3647ddd2-6040-41ae-a96d-232c23482af8" providerId="ADAL" clId="{A277E575-675D-43FC-ACAE-0BDAD0AA2EEE}" dt="2021-03-08T04:35:19.738" v="289" actId="1076"/>
          <ac:spMkLst>
            <pc:docMk/>
            <pc:sldMk cId="1315332388" sldId="263"/>
            <ac:spMk id="14" creationId="{3F6C3C9F-6A07-4F2B-A891-C379AECA61C6}"/>
          </ac:spMkLst>
        </pc:spChg>
        <pc:spChg chg="add del mod">
          <ac:chgData name="Stewart Gale" userId="3647ddd2-6040-41ae-a96d-232c23482af8" providerId="ADAL" clId="{A277E575-675D-43FC-ACAE-0BDAD0AA2EEE}" dt="2021-03-08T04:29:06.575" v="165" actId="478"/>
          <ac:spMkLst>
            <pc:docMk/>
            <pc:sldMk cId="1315332388" sldId="263"/>
            <ac:spMk id="15" creationId="{1EBAC1A8-04BD-4C61-9A44-182E25AE0984}"/>
          </ac:spMkLst>
        </pc:spChg>
        <pc:spChg chg="mod">
          <ac:chgData name="Stewart Gale" userId="3647ddd2-6040-41ae-a96d-232c23482af8" providerId="ADAL" clId="{A277E575-675D-43FC-ACAE-0BDAD0AA2EEE}" dt="2021-03-08T04:29:25.222" v="169" actId="1076"/>
          <ac:spMkLst>
            <pc:docMk/>
            <pc:sldMk cId="1315332388" sldId="263"/>
            <ac:spMk id="23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8:14.592" v="159" actId="20577"/>
          <ac:spMkLst>
            <pc:docMk/>
            <pc:sldMk cId="1315332388" sldId="263"/>
            <ac:spMk id="37" creationId="{E7D4EFC9-2404-4C44-B697-AC7DB78582F7}"/>
          </ac:spMkLst>
        </pc:spChg>
        <pc:grpChg chg="add mod">
          <ac:chgData name="Stewart Gale" userId="3647ddd2-6040-41ae-a96d-232c23482af8" providerId="ADAL" clId="{A277E575-675D-43FC-ACAE-0BDAD0AA2EEE}" dt="2021-03-08T04:35:19.738" v="289" actId="1076"/>
          <ac:grpSpMkLst>
            <pc:docMk/>
            <pc:sldMk cId="1315332388" sldId="263"/>
            <ac:grpSpMk id="5" creationId="{3B6C6C48-3DBB-4480-BDB7-8929D3E2AC13}"/>
          </ac:grpSpMkLst>
        </pc:grpChg>
        <pc:picChg chg="del">
          <ac:chgData name="Stewart Gale" userId="3647ddd2-6040-41ae-a96d-232c23482af8" providerId="ADAL" clId="{A277E575-675D-43FC-ACAE-0BDAD0AA2EEE}" dt="2021-03-08T04:28:57.997" v="163" actId="478"/>
          <ac:picMkLst>
            <pc:docMk/>
            <pc:sldMk cId="1315332388" sldId="263"/>
            <ac:picMk id="3" creationId="{7A381298-E860-449B-87AC-ABE3C8CB08B2}"/>
          </ac:picMkLst>
        </pc:picChg>
        <pc:picChg chg="mod">
          <ac:chgData name="Stewart Gale" userId="3647ddd2-6040-41ae-a96d-232c23482af8" providerId="ADAL" clId="{A277E575-675D-43FC-ACAE-0BDAD0AA2EEE}" dt="2021-03-08T04:35:19.738" v="289" actId="1076"/>
          <ac:picMkLst>
            <pc:docMk/>
            <pc:sldMk cId="1315332388" sldId="263"/>
            <ac:picMk id="6" creationId="{72C17CBD-D65F-4FD8-9182-A0420F8DEDB2}"/>
          </ac:picMkLst>
        </pc:picChg>
      </pc:sldChg>
      <pc:sldChg chg="modSp add mod">
        <pc:chgData name="Stewart Gale" userId="3647ddd2-6040-41ae-a96d-232c23482af8" providerId="ADAL" clId="{A277E575-675D-43FC-ACAE-0BDAD0AA2EEE}" dt="2021-03-08T04:35:28.293" v="290" actId="20577"/>
        <pc:sldMkLst>
          <pc:docMk/>
          <pc:sldMk cId="30438458" sldId="264"/>
        </pc:sldMkLst>
        <pc:spChg chg="mod">
          <ac:chgData name="Stewart Gale" userId="3647ddd2-6040-41ae-a96d-232c23482af8" providerId="ADAL" clId="{A277E575-675D-43FC-ACAE-0BDAD0AA2EEE}" dt="2021-03-08T04:27:16.158" v="150" actId="1076"/>
          <ac:spMkLst>
            <pc:docMk/>
            <pc:sldMk cId="30438458" sldId="264"/>
            <ac:spMk id="6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7:16.158" v="150" actId="1076"/>
          <ac:spMkLst>
            <pc:docMk/>
            <pc:sldMk cId="30438458" sldId="264"/>
            <ac:spMk id="7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27:54.701" v="155" actId="207"/>
          <ac:spMkLst>
            <pc:docMk/>
            <pc:sldMk cId="30438458" sldId="264"/>
            <ac:spMk id="9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35:28.293" v="290" actId="20577"/>
          <ac:spMkLst>
            <pc:docMk/>
            <pc:sldMk cId="30438458" sldId="264"/>
            <ac:spMk id="10" creationId="{E0F8DD3B-532A-4917-B4B8-4738800460DD}"/>
          </ac:spMkLst>
        </pc:spChg>
        <pc:spChg chg="mod">
          <ac:chgData name="Stewart Gale" userId="3647ddd2-6040-41ae-a96d-232c23482af8" providerId="ADAL" clId="{A277E575-675D-43FC-ACAE-0BDAD0AA2EEE}" dt="2021-03-08T04:27:19.033" v="151" actId="1076"/>
          <ac:spMkLst>
            <pc:docMk/>
            <pc:sldMk cId="30438458" sldId="264"/>
            <ac:spMk id="19" creationId="{00000000-0000-0000-0000-000000000000}"/>
          </ac:spMkLst>
        </pc:spChg>
        <pc:grpChg chg="mod">
          <ac:chgData name="Stewart Gale" userId="3647ddd2-6040-41ae-a96d-232c23482af8" providerId="ADAL" clId="{A277E575-675D-43FC-ACAE-0BDAD0AA2EEE}" dt="2021-03-08T04:27:16.158" v="150" actId="1076"/>
          <ac:grpSpMkLst>
            <pc:docMk/>
            <pc:sldMk cId="30438458" sldId="264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A277E575-675D-43FC-ACAE-0BDAD0AA2EEE}" dt="2021-03-08T04:27:16.158" v="150" actId="1076"/>
          <ac:grpSpMkLst>
            <pc:docMk/>
            <pc:sldMk cId="30438458" sldId="264"/>
            <ac:grpSpMk id="5" creationId="{00000000-0000-0000-0000-000000000000}"/>
          </ac:grpSpMkLst>
        </pc:grpChg>
        <pc:picChg chg="mod">
          <ac:chgData name="Stewart Gale" userId="3647ddd2-6040-41ae-a96d-232c23482af8" providerId="ADAL" clId="{A277E575-675D-43FC-ACAE-0BDAD0AA2EEE}" dt="2021-03-08T04:27:50.779" v="154" actId="207"/>
          <ac:picMkLst>
            <pc:docMk/>
            <pc:sldMk cId="30438458" sldId="264"/>
            <ac:picMk id="8" creationId="{00000000-0000-0000-0000-000000000000}"/>
          </ac:picMkLst>
        </pc:picChg>
      </pc:sldChg>
      <pc:sldChg chg="addSp delSp modSp add mod modAnim">
        <pc:chgData name="Stewart Gale" userId="3647ddd2-6040-41ae-a96d-232c23482af8" providerId="ADAL" clId="{A277E575-675D-43FC-ACAE-0BDAD0AA2EEE}" dt="2021-03-08T04:35:00.624" v="281" actId="1076"/>
        <pc:sldMkLst>
          <pc:docMk/>
          <pc:sldMk cId="3469571549" sldId="265"/>
        </pc:sldMkLst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7" creationId="{8D6D83E0-A72C-4032-AE5A-DD251C8F0007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8" creationId="{E5184013-34DD-4B04-8449-A4DE0F8AE237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9" creationId="{F2CBF2A7-266D-4FB0-ABD3-C36075FB88CF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0" creationId="{21AE12A6-CC51-40C3-B914-D3A0EFC00413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1" creationId="{9A19AFC4-5BF5-455B-B9FC-73ED06E7D2F4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2" creationId="{840495F2-7880-4325-B165-14B5856967E5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3" creationId="{EE15403C-1669-4E18-A21E-7353D42DDA58}"/>
          </ac:spMkLst>
        </pc:spChg>
        <pc:spChg chg="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4" creationId="{3F6C3C9F-6A07-4F2B-A891-C379AECA61C6}"/>
          </ac:spMkLst>
        </pc:spChg>
        <pc:spChg chg="add 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5" creationId="{33C6326F-01F6-4DF9-B974-D2F20E845F42}"/>
          </ac:spMkLst>
        </pc:spChg>
        <pc:spChg chg="add mod">
          <ac:chgData name="Stewart Gale" userId="3647ddd2-6040-41ae-a96d-232c23482af8" providerId="ADAL" clId="{A277E575-675D-43FC-ACAE-0BDAD0AA2EEE}" dt="2021-03-08T04:35:00.624" v="281" actId="1076"/>
          <ac:spMkLst>
            <pc:docMk/>
            <pc:sldMk cId="3469571549" sldId="265"/>
            <ac:spMk id="16" creationId="{74F3A780-0FB7-4B04-AFA8-75D98A15DAFA}"/>
          </ac:spMkLst>
        </pc:spChg>
        <pc:spChg chg="add mod">
          <ac:chgData name="Stewart Gale" userId="3647ddd2-6040-41ae-a96d-232c23482af8" providerId="ADAL" clId="{A277E575-675D-43FC-ACAE-0BDAD0AA2EEE}" dt="2021-03-08T04:34:53.150" v="280" actId="1076"/>
          <ac:spMkLst>
            <pc:docMk/>
            <pc:sldMk cId="3469571549" sldId="265"/>
            <ac:spMk id="18" creationId="{7031C68E-2AAE-4F55-8FA0-240FBA32B0DA}"/>
          </ac:spMkLst>
        </pc:spChg>
        <pc:spChg chg="add mod">
          <ac:chgData name="Stewart Gale" userId="3647ddd2-6040-41ae-a96d-232c23482af8" providerId="ADAL" clId="{A277E575-675D-43FC-ACAE-0BDAD0AA2EEE}" dt="2021-03-08T04:34:53.150" v="280" actId="1076"/>
          <ac:spMkLst>
            <pc:docMk/>
            <pc:sldMk cId="3469571549" sldId="265"/>
            <ac:spMk id="20" creationId="{F6FDE4F0-C40A-4491-AF7B-171B2B1A64A4}"/>
          </ac:spMkLst>
        </pc:spChg>
        <pc:spChg chg="mod">
          <ac:chgData name="Stewart Gale" userId="3647ddd2-6040-41ae-a96d-232c23482af8" providerId="ADAL" clId="{A277E575-675D-43FC-ACAE-0BDAD0AA2EEE}" dt="2021-03-08T04:34:53.150" v="280" actId="1076"/>
          <ac:spMkLst>
            <pc:docMk/>
            <pc:sldMk cId="3469571549" sldId="265"/>
            <ac:spMk id="23" creationId="{00000000-0000-0000-0000-000000000000}"/>
          </ac:spMkLst>
        </pc:spChg>
        <pc:spChg chg="mod">
          <ac:chgData name="Stewart Gale" userId="3647ddd2-6040-41ae-a96d-232c23482af8" providerId="ADAL" clId="{A277E575-675D-43FC-ACAE-0BDAD0AA2EEE}" dt="2021-03-08T04:30:12.659" v="188" actId="14100"/>
          <ac:spMkLst>
            <pc:docMk/>
            <pc:sldMk cId="3469571549" sldId="265"/>
            <ac:spMk id="37" creationId="{E7D4EFC9-2404-4C44-B697-AC7DB78582F7}"/>
          </ac:spMkLst>
        </pc:spChg>
        <pc:grpChg chg="add mod">
          <ac:chgData name="Stewart Gale" userId="3647ddd2-6040-41ae-a96d-232c23482af8" providerId="ADAL" clId="{A277E575-675D-43FC-ACAE-0BDAD0AA2EEE}" dt="2021-03-08T04:35:00.624" v="281" actId="1076"/>
          <ac:grpSpMkLst>
            <pc:docMk/>
            <pc:sldMk cId="3469571549" sldId="265"/>
            <ac:grpSpMk id="2" creationId="{69A5194C-31C7-4F4B-90D2-BA1D7A511341}"/>
          </ac:grpSpMkLst>
        </pc:grpChg>
        <pc:grpChg chg="mod">
          <ac:chgData name="Stewart Gale" userId="3647ddd2-6040-41ae-a96d-232c23482af8" providerId="ADAL" clId="{A277E575-675D-43FC-ACAE-0BDAD0AA2EEE}" dt="2021-03-08T04:35:00.624" v="281" actId="1076"/>
          <ac:grpSpMkLst>
            <pc:docMk/>
            <pc:sldMk cId="3469571549" sldId="265"/>
            <ac:grpSpMk id="5" creationId="{3B6C6C48-3DBB-4480-BDB7-8929D3E2AC13}"/>
          </ac:grpSpMkLst>
        </pc:grpChg>
        <pc:picChg chg="add del">
          <ac:chgData name="Stewart Gale" userId="3647ddd2-6040-41ae-a96d-232c23482af8" providerId="ADAL" clId="{A277E575-675D-43FC-ACAE-0BDAD0AA2EEE}" dt="2021-03-08T04:32:03.483" v="236"/>
          <ac:picMkLst>
            <pc:docMk/>
            <pc:sldMk cId="3469571549" sldId="265"/>
            <ac:picMk id="3" creationId="{2BB0F312-0AEA-4FE5-835B-AF6A619E197B}"/>
          </ac:picMkLst>
        </pc:picChg>
        <pc:picChg chg="mod">
          <ac:chgData name="Stewart Gale" userId="3647ddd2-6040-41ae-a96d-232c23482af8" providerId="ADAL" clId="{A277E575-675D-43FC-ACAE-0BDAD0AA2EEE}" dt="2021-03-08T04:35:00.624" v="281" actId="1076"/>
          <ac:picMkLst>
            <pc:docMk/>
            <pc:sldMk cId="3469571549" sldId="265"/>
            <ac:picMk id="6" creationId="{72C17CBD-D65F-4FD8-9182-A0420F8DEDB2}"/>
          </ac:picMkLst>
        </pc:picChg>
      </pc:sldChg>
    </pc:docChg>
  </pc:docChgLst>
  <pc:docChgLst>
    <pc:chgData name="Stewart Gale" userId="3647ddd2-6040-41ae-a96d-232c23482af8" providerId="ADAL" clId="{D6F517D8-D301-4988-9605-A210326E890E}"/>
    <pc:docChg chg="undo custSel addSld delSld modSld sldOrd">
      <pc:chgData name="Stewart Gale" userId="3647ddd2-6040-41ae-a96d-232c23482af8" providerId="ADAL" clId="{D6F517D8-D301-4988-9605-A210326E890E}" dt="2021-11-03T05:55:57.817" v="764" actId="1076"/>
      <pc:docMkLst>
        <pc:docMk/>
      </pc:docMkLst>
      <pc:sldChg chg="delSp modSp mod ord modAnim">
        <pc:chgData name="Stewart Gale" userId="3647ddd2-6040-41ae-a96d-232c23482af8" providerId="ADAL" clId="{D6F517D8-D301-4988-9605-A210326E890E}" dt="2021-11-03T05:38:47.759" v="364" actId="1076"/>
        <pc:sldMkLst>
          <pc:docMk/>
          <pc:sldMk cId="1714477874" sldId="256"/>
        </pc:sldMkLst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5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3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47.759" v="364" actId="1076"/>
          <ac:spMkLst>
            <pc:docMk/>
            <pc:sldMk cId="1714477874" sldId="256"/>
            <ac:spMk id="41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38:42.402" v="363" actId="478"/>
          <ac:spMkLst>
            <pc:docMk/>
            <pc:sldMk cId="1714477874" sldId="256"/>
            <ac:spMk id="42" creationId="{00000000-0000-0000-0000-000000000000}"/>
          </ac:spMkLst>
        </pc:spChg>
        <pc:grpChg chg="mod">
          <ac:chgData name="Stewart Gale" userId="3647ddd2-6040-41ae-a96d-232c23482af8" providerId="ADAL" clId="{D6F517D8-D301-4988-9605-A210326E890E}" dt="2021-11-03T05:38:47.759" v="364" actId="1076"/>
          <ac:grpSpMkLst>
            <pc:docMk/>
            <pc:sldMk cId="1714477874" sldId="256"/>
            <ac:grpSpMk id="30" creationId="{00000000-0000-0000-0000-000000000000}"/>
          </ac:grpSpMkLst>
        </pc:grpChg>
        <pc:picChg chg="mod">
          <ac:chgData name="Stewart Gale" userId="3647ddd2-6040-41ae-a96d-232c23482af8" providerId="ADAL" clId="{D6F517D8-D301-4988-9605-A210326E890E}" dt="2021-11-03T05:38:47.759" v="364" actId="1076"/>
          <ac:picMkLst>
            <pc:docMk/>
            <pc:sldMk cId="1714477874" sldId="256"/>
            <ac:picMk id="31" creationId="{00000000-0000-0000-0000-000000000000}"/>
          </ac:picMkLst>
        </pc:picChg>
        <pc:cxnChg chg="mod">
          <ac:chgData name="Stewart Gale" userId="3647ddd2-6040-41ae-a96d-232c23482af8" providerId="ADAL" clId="{D6F517D8-D301-4988-9605-A210326E890E}" dt="2021-11-03T05:38:47.759" v="364" actId="1076"/>
          <ac:cxnSpMkLst>
            <pc:docMk/>
            <pc:sldMk cId="1714477874" sldId="256"/>
            <ac:cxnSpMk id="25" creationId="{00000000-0000-0000-0000-000000000000}"/>
          </ac:cxnSpMkLst>
        </pc:cxnChg>
      </pc:sldChg>
      <pc:sldChg chg="modSp">
        <pc:chgData name="Stewart Gale" userId="3647ddd2-6040-41ae-a96d-232c23482af8" providerId="ADAL" clId="{D6F517D8-D301-4988-9605-A210326E890E}" dt="2021-11-03T05:55:57.817" v="764" actId="1076"/>
        <pc:sldMkLst>
          <pc:docMk/>
          <pc:sldMk cId="2907531001" sldId="257"/>
        </pc:sldMkLst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57.817" v="764" actId="1076"/>
          <ac:spMkLst>
            <pc:docMk/>
            <pc:sldMk cId="2907531001" sldId="257"/>
            <ac:spMk id="10" creationId="{E0F8DD3B-532A-4917-B4B8-4738800460DD}"/>
          </ac:spMkLst>
        </pc:spChg>
        <pc:grpChg chg="mod">
          <ac:chgData name="Stewart Gale" userId="3647ddd2-6040-41ae-a96d-232c23482af8" providerId="ADAL" clId="{D6F517D8-D301-4988-9605-A210326E890E}" dt="2021-11-03T05:55:57.817" v="764" actId="1076"/>
          <ac:grpSpMkLst>
            <pc:docMk/>
            <pc:sldMk cId="2907531001" sldId="257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55:57.817" v="764" actId="1076"/>
          <ac:grpSpMkLst>
            <pc:docMk/>
            <pc:sldMk cId="2907531001" sldId="257"/>
            <ac:grpSpMk id="5" creationId="{00000000-0000-0000-0000-000000000000}"/>
          </ac:grpSpMkLst>
        </pc:grpChg>
        <pc:picChg chg="mod">
          <ac:chgData name="Stewart Gale" userId="3647ddd2-6040-41ae-a96d-232c23482af8" providerId="ADAL" clId="{D6F517D8-D301-4988-9605-A210326E890E}" dt="2021-11-03T05:55:57.817" v="764" actId="1076"/>
          <ac:picMkLst>
            <pc:docMk/>
            <pc:sldMk cId="2907531001" sldId="257"/>
            <ac:picMk id="8" creationId="{00000000-0000-0000-0000-000000000000}"/>
          </ac:picMkLst>
        </pc:picChg>
      </pc:sldChg>
      <pc:sldChg chg="addSp delSp modSp mod">
        <pc:chgData name="Stewart Gale" userId="3647ddd2-6040-41ae-a96d-232c23482af8" providerId="ADAL" clId="{D6F517D8-D301-4988-9605-A210326E890E}" dt="2021-11-03T05:51:40.123" v="715" actId="1076"/>
        <pc:sldMkLst>
          <pc:docMk/>
          <pc:sldMk cId="1342596232" sldId="259"/>
        </pc:sldMkLst>
        <pc:spChg chg="add mod">
          <ac:chgData name="Stewart Gale" userId="3647ddd2-6040-41ae-a96d-232c23482af8" providerId="ADAL" clId="{D6F517D8-D301-4988-9605-A210326E890E}" dt="2021-11-03T05:51:40.123" v="715" actId="1076"/>
          <ac:spMkLst>
            <pc:docMk/>
            <pc:sldMk cId="1342596232" sldId="259"/>
            <ac:spMk id="5" creationId="{BA08E3E7-99F7-4A11-948E-E98C8B18F474}"/>
          </ac:spMkLst>
        </pc:spChg>
        <pc:spChg chg="del">
          <ac:chgData name="Stewart Gale" userId="3647ddd2-6040-41ae-a96d-232c23482af8" providerId="ADAL" clId="{D6F517D8-D301-4988-9605-A210326E890E}" dt="2021-11-03T05:48:39.920" v="574" actId="478"/>
          <ac:spMkLst>
            <pc:docMk/>
            <pc:sldMk cId="1342596232" sldId="259"/>
            <ac:spMk id="2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49:45.485" v="657" actId="113"/>
          <ac:spMkLst>
            <pc:docMk/>
            <pc:sldMk cId="1342596232" sldId="259"/>
            <ac:spMk id="37" creationId="{E7D4EFC9-2404-4C44-B697-AC7DB78582F7}"/>
          </ac:spMkLst>
        </pc:spChg>
        <pc:picChg chg="mod modCrop">
          <ac:chgData name="Stewart Gale" userId="3647ddd2-6040-41ae-a96d-232c23482af8" providerId="ADAL" clId="{D6F517D8-D301-4988-9605-A210326E890E}" dt="2021-11-03T05:51:36.839" v="714" actId="1076"/>
          <ac:picMkLst>
            <pc:docMk/>
            <pc:sldMk cId="1342596232" sldId="259"/>
            <ac:picMk id="3" creationId="{7A381298-E860-449B-87AC-ABE3C8CB08B2}"/>
          </ac:picMkLst>
        </pc:picChg>
      </pc:sldChg>
      <pc:sldChg chg="addSp delSp modSp mod ord">
        <pc:chgData name="Stewart Gale" userId="3647ddd2-6040-41ae-a96d-232c23482af8" providerId="ADAL" clId="{D6F517D8-D301-4988-9605-A210326E890E}" dt="2021-11-03T05:54:22.207" v="739" actId="1076"/>
        <pc:sldMkLst>
          <pc:docMk/>
          <pc:sldMk cId="3360216512" sldId="260"/>
        </pc:sldMkLst>
        <pc:spChg chg="del">
          <ac:chgData name="Stewart Gale" userId="3647ddd2-6040-41ae-a96d-232c23482af8" providerId="ADAL" clId="{D6F517D8-D301-4988-9605-A210326E890E}" dt="2021-11-03T05:51:50.236" v="718" actId="478"/>
          <ac:spMkLst>
            <pc:docMk/>
            <pc:sldMk cId="3360216512" sldId="260"/>
            <ac:spMk id="3" creationId="{00000000-0000-0000-0000-000000000000}"/>
          </ac:spMkLst>
        </pc:spChg>
        <pc:spChg chg="add mod">
          <ac:chgData name="Stewart Gale" userId="3647ddd2-6040-41ae-a96d-232c23482af8" providerId="ADAL" clId="{D6F517D8-D301-4988-9605-A210326E890E}" dt="2021-11-03T05:52:05.326" v="724" actId="20577"/>
          <ac:spMkLst>
            <pc:docMk/>
            <pc:sldMk cId="3360216512" sldId="260"/>
            <ac:spMk id="17" creationId="{DD173A90-020F-424C-A082-07088495D99B}"/>
          </ac:spMkLst>
        </pc:spChg>
        <pc:spChg chg="add mod">
          <ac:chgData name="Stewart Gale" userId="3647ddd2-6040-41ae-a96d-232c23482af8" providerId="ADAL" clId="{D6F517D8-D301-4988-9605-A210326E890E}" dt="2021-11-03T05:54:22.207" v="739" actId="1076"/>
          <ac:spMkLst>
            <pc:docMk/>
            <pc:sldMk cId="3360216512" sldId="260"/>
            <ac:spMk id="18" creationId="{810391B4-E2EF-470B-92A0-E64138895DFB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5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3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4:19.429" v="738" actId="1076"/>
          <ac:spMkLst>
            <pc:docMk/>
            <pc:sldMk cId="3360216512" sldId="260"/>
            <ac:spMk id="43" creationId="{00000000-0000-0000-0000-000000000000}"/>
          </ac:spMkLst>
        </pc:spChg>
        <pc:grpChg chg="mod">
          <ac:chgData name="Stewart Gale" userId="3647ddd2-6040-41ae-a96d-232c23482af8" providerId="ADAL" clId="{D6F517D8-D301-4988-9605-A210326E890E}" dt="2021-11-03T05:54:19.429" v="738" actId="1076"/>
          <ac:grpSpMkLst>
            <pc:docMk/>
            <pc:sldMk cId="3360216512" sldId="260"/>
            <ac:grpSpMk id="30" creationId="{00000000-0000-0000-0000-000000000000}"/>
          </ac:grpSpMkLst>
        </pc:grpChg>
        <pc:picChg chg="mod">
          <ac:chgData name="Stewart Gale" userId="3647ddd2-6040-41ae-a96d-232c23482af8" providerId="ADAL" clId="{D6F517D8-D301-4988-9605-A210326E890E}" dt="2021-11-03T05:54:19.429" v="738" actId="1076"/>
          <ac:picMkLst>
            <pc:docMk/>
            <pc:sldMk cId="3360216512" sldId="260"/>
            <ac:picMk id="31" creationId="{00000000-0000-0000-0000-000000000000}"/>
          </ac:picMkLst>
        </pc:picChg>
      </pc:sldChg>
      <pc:sldChg chg="addSp delSp modSp mod modAnim">
        <pc:chgData name="Stewart Gale" userId="3647ddd2-6040-41ae-a96d-232c23482af8" providerId="ADAL" clId="{D6F517D8-D301-4988-9605-A210326E890E}" dt="2021-11-03T05:38:02.934" v="358" actId="1076"/>
        <pc:sldMkLst>
          <pc:docMk/>
          <pc:sldMk cId="2260227684" sldId="261"/>
        </pc:sldMkLst>
        <pc:spChg chg="add mod">
          <ac:chgData name="Stewart Gale" userId="3647ddd2-6040-41ae-a96d-232c23482af8" providerId="ADAL" clId="{D6F517D8-D301-4988-9605-A210326E890E}" dt="2021-11-03T05:38:02.934" v="358" actId="1076"/>
          <ac:spMkLst>
            <pc:docMk/>
            <pc:sldMk cId="2260227684" sldId="261"/>
            <ac:spMk id="7" creationId="{07B3828A-1EE6-426C-BA69-BE4A5E69F2EC}"/>
          </ac:spMkLst>
        </pc:spChg>
        <pc:spChg chg="add del mod">
          <ac:chgData name="Stewart Gale" userId="3647ddd2-6040-41ae-a96d-232c23482af8" providerId="ADAL" clId="{D6F517D8-D301-4988-9605-A210326E890E}" dt="2021-11-03T05:35:03.645" v="168" actId="478"/>
          <ac:spMkLst>
            <pc:docMk/>
            <pc:sldMk cId="2260227684" sldId="261"/>
            <ac:spMk id="28" creationId="{192EDE03-3F5C-45C2-A920-37D89F67AAF6}"/>
          </ac:spMkLst>
        </pc:spChg>
        <pc:spChg chg="add del mod">
          <ac:chgData name="Stewart Gale" userId="3647ddd2-6040-41ae-a96d-232c23482af8" providerId="ADAL" clId="{D6F517D8-D301-4988-9605-A210326E890E}" dt="2021-11-03T05:37:45.032" v="347" actId="478"/>
          <ac:spMkLst>
            <pc:docMk/>
            <pc:sldMk cId="2260227684" sldId="261"/>
            <ac:spMk id="30" creationId="{B2242025-7260-4BDA-8A48-E52797A7AF4E}"/>
          </ac:spMkLst>
        </pc:spChg>
        <pc:spChg chg="mod">
          <ac:chgData name="Stewart Gale" userId="3647ddd2-6040-41ae-a96d-232c23482af8" providerId="ADAL" clId="{D6F517D8-D301-4988-9605-A210326E890E}" dt="2021-11-03T05:36:25.372" v="289" actId="20577"/>
          <ac:spMkLst>
            <pc:docMk/>
            <pc:sldMk cId="2260227684" sldId="261"/>
            <ac:spMk id="66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26:03.872" v="97" actId="478"/>
          <ac:spMkLst>
            <pc:docMk/>
            <pc:sldMk cId="2260227684" sldId="261"/>
            <ac:spMk id="68" creationId="{00000000-0000-0000-0000-000000000000}"/>
          </ac:spMkLst>
        </pc:spChg>
        <pc:grpChg chg="del">
          <ac:chgData name="Stewart Gale" userId="3647ddd2-6040-41ae-a96d-232c23482af8" providerId="ADAL" clId="{D6F517D8-D301-4988-9605-A210326E890E}" dt="2021-11-03T05:26:03.872" v="97" actId="478"/>
          <ac:grpSpMkLst>
            <pc:docMk/>
            <pc:sldMk cId="2260227684" sldId="261"/>
            <ac:grpSpMk id="44" creationId="{00000000-0000-0000-0000-000000000000}"/>
          </ac:grpSpMkLst>
        </pc:grpChg>
        <pc:grpChg chg="del">
          <ac:chgData name="Stewart Gale" userId="3647ddd2-6040-41ae-a96d-232c23482af8" providerId="ADAL" clId="{D6F517D8-D301-4988-9605-A210326E890E}" dt="2021-11-03T05:26:03.872" v="97" actId="478"/>
          <ac:grpSpMkLst>
            <pc:docMk/>
            <pc:sldMk cId="2260227684" sldId="261"/>
            <ac:grpSpMk id="45" creationId="{00000000-0000-0000-0000-000000000000}"/>
          </ac:grpSpMkLst>
        </pc:grpChg>
        <pc:picChg chg="add del mod">
          <ac:chgData name="Stewart Gale" userId="3647ddd2-6040-41ae-a96d-232c23482af8" providerId="ADAL" clId="{D6F517D8-D301-4988-9605-A210326E890E}" dt="2021-11-03T05:27:33.356" v="131" actId="478"/>
          <ac:picMkLst>
            <pc:docMk/>
            <pc:sldMk cId="2260227684" sldId="261"/>
            <ac:picMk id="2" creationId="{8407B9BB-3BF3-4A29-AA1F-25135E22A23D}"/>
          </ac:picMkLst>
        </pc:picChg>
        <pc:picChg chg="add del mod">
          <ac:chgData name="Stewart Gale" userId="3647ddd2-6040-41ae-a96d-232c23482af8" providerId="ADAL" clId="{D6F517D8-D301-4988-9605-A210326E890E}" dt="2021-11-03T05:27:58.185" v="135" actId="478"/>
          <ac:picMkLst>
            <pc:docMk/>
            <pc:sldMk cId="2260227684" sldId="261"/>
            <ac:picMk id="3" creationId="{05118BE8-08B7-4B2C-85CF-4B5181009683}"/>
          </ac:picMkLst>
        </pc:picChg>
        <pc:picChg chg="add mod modCrop">
          <ac:chgData name="Stewart Gale" userId="3647ddd2-6040-41ae-a96d-232c23482af8" providerId="ADAL" clId="{D6F517D8-D301-4988-9605-A210326E890E}" dt="2021-11-03T05:37:49.266" v="350" actId="1076"/>
          <ac:picMkLst>
            <pc:docMk/>
            <pc:sldMk cId="2260227684" sldId="261"/>
            <ac:picMk id="6" creationId="{0CC3B264-A7DD-4F77-AC17-D410DAEB80E9}"/>
          </ac:picMkLst>
        </pc:pic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57" creationId="{00000000-0000-0000-0000-000000000000}"/>
          </ac:cxnSpMkLst>
        </pc:cxn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58" creationId="{00000000-0000-0000-0000-000000000000}"/>
          </ac:cxnSpMkLst>
        </pc:cxn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59" creationId="{00000000-0000-0000-0000-000000000000}"/>
          </ac:cxnSpMkLst>
        </pc:cxnChg>
        <pc:cxnChg chg="del">
          <ac:chgData name="Stewart Gale" userId="3647ddd2-6040-41ae-a96d-232c23482af8" providerId="ADAL" clId="{D6F517D8-D301-4988-9605-A210326E890E}" dt="2021-11-03T05:26:03.872" v="97" actId="478"/>
          <ac:cxnSpMkLst>
            <pc:docMk/>
            <pc:sldMk cId="2260227684" sldId="261"/>
            <ac:cxnSpMk id="67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D6F517D8-D301-4988-9605-A210326E890E}" dt="2021-11-03T05:18:06.550" v="10" actId="1076"/>
        <pc:sldMkLst>
          <pc:docMk/>
          <pc:sldMk cId="938118226" sldId="262"/>
        </pc:sldMkLst>
        <pc:spChg chg="del">
          <ac:chgData name="Stewart Gale" userId="3647ddd2-6040-41ae-a96d-232c23482af8" providerId="ADAL" clId="{D6F517D8-D301-4988-9605-A210326E890E}" dt="2021-11-03T05:17:56.581" v="1" actId="478"/>
          <ac:spMkLst>
            <pc:docMk/>
            <pc:sldMk cId="938118226" sldId="262"/>
            <ac:spMk id="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18:06.550" v="10" actId="1076"/>
          <ac:spMkLst>
            <pc:docMk/>
            <pc:sldMk cId="938118226" sldId="262"/>
            <ac:spMk id="4" creationId="{00000000-0000-0000-0000-000000000000}"/>
          </ac:spMkLst>
        </pc:spChg>
        <pc:grpChg chg="del">
          <ac:chgData name="Stewart Gale" userId="3647ddd2-6040-41ae-a96d-232c23482af8" providerId="ADAL" clId="{D6F517D8-D301-4988-9605-A210326E890E}" dt="2021-11-03T05:17:56.581" v="1" actId="478"/>
          <ac:grpSpMkLst>
            <pc:docMk/>
            <pc:sldMk cId="938118226" sldId="262"/>
            <ac:grpSpMk id="6" creationId="{00000000-0000-0000-0000-000000000000}"/>
          </ac:grpSpMkLst>
        </pc:grpChg>
      </pc:sldChg>
      <pc:sldChg chg="del">
        <pc:chgData name="Stewart Gale" userId="3647ddd2-6040-41ae-a96d-232c23482af8" providerId="ADAL" clId="{D6F517D8-D301-4988-9605-A210326E890E}" dt="2021-11-03T05:55:34.972" v="762" actId="47"/>
        <pc:sldMkLst>
          <pc:docMk/>
          <pc:sldMk cId="1315332388" sldId="263"/>
        </pc:sldMkLst>
      </pc:sldChg>
      <pc:sldChg chg="modSp">
        <pc:chgData name="Stewart Gale" userId="3647ddd2-6040-41ae-a96d-232c23482af8" providerId="ADAL" clId="{D6F517D8-D301-4988-9605-A210326E890E}" dt="2021-11-03T05:55:47.171" v="763" actId="1076"/>
        <pc:sldMkLst>
          <pc:docMk/>
          <pc:sldMk cId="3469571549" sldId="265"/>
        </pc:sldMkLst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7" creationId="{8D6D83E0-A72C-4032-AE5A-DD251C8F0007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8" creationId="{E5184013-34DD-4B04-8449-A4DE0F8AE237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9" creationId="{F2CBF2A7-266D-4FB0-ABD3-C36075FB88CF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0" creationId="{21AE12A6-CC51-40C3-B914-D3A0EFC00413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1" creationId="{9A19AFC4-5BF5-455B-B9FC-73ED06E7D2F4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2" creationId="{840495F2-7880-4325-B165-14B5856967E5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3" creationId="{EE15403C-1669-4E18-A21E-7353D42DDA58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4" creationId="{3F6C3C9F-6A07-4F2B-A891-C379AECA61C6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5" creationId="{33C6326F-01F6-4DF9-B974-D2F20E845F42}"/>
          </ac:spMkLst>
        </pc:spChg>
        <pc:spChg chg="mod">
          <ac:chgData name="Stewart Gale" userId="3647ddd2-6040-41ae-a96d-232c23482af8" providerId="ADAL" clId="{D6F517D8-D301-4988-9605-A210326E890E}" dt="2021-11-03T05:55:47.171" v="763" actId="1076"/>
          <ac:spMkLst>
            <pc:docMk/>
            <pc:sldMk cId="3469571549" sldId="265"/>
            <ac:spMk id="16" creationId="{74F3A780-0FB7-4B04-AFA8-75D98A15DAFA}"/>
          </ac:spMkLst>
        </pc:spChg>
        <pc:grpChg chg="mod">
          <ac:chgData name="Stewart Gale" userId="3647ddd2-6040-41ae-a96d-232c23482af8" providerId="ADAL" clId="{D6F517D8-D301-4988-9605-A210326E890E}" dt="2021-11-03T05:55:47.171" v="763" actId="1076"/>
          <ac:grpSpMkLst>
            <pc:docMk/>
            <pc:sldMk cId="3469571549" sldId="265"/>
            <ac:grpSpMk id="2" creationId="{69A5194C-31C7-4F4B-90D2-BA1D7A511341}"/>
          </ac:grpSpMkLst>
        </pc:grpChg>
        <pc:grpChg chg="mod">
          <ac:chgData name="Stewart Gale" userId="3647ddd2-6040-41ae-a96d-232c23482af8" providerId="ADAL" clId="{D6F517D8-D301-4988-9605-A210326E890E}" dt="2021-11-03T05:55:47.171" v="763" actId="1076"/>
          <ac:grpSpMkLst>
            <pc:docMk/>
            <pc:sldMk cId="3469571549" sldId="265"/>
            <ac:grpSpMk id="5" creationId="{3B6C6C48-3DBB-4480-BDB7-8929D3E2AC13}"/>
          </ac:grpSpMkLst>
        </pc:grpChg>
        <pc:picChg chg="mod">
          <ac:chgData name="Stewart Gale" userId="3647ddd2-6040-41ae-a96d-232c23482af8" providerId="ADAL" clId="{D6F517D8-D301-4988-9605-A210326E890E}" dt="2021-11-03T05:55:47.171" v="763" actId="1076"/>
          <ac:picMkLst>
            <pc:docMk/>
            <pc:sldMk cId="3469571549" sldId="265"/>
            <ac:picMk id="6" creationId="{72C17CBD-D65F-4FD8-9182-A0420F8DEDB2}"/>
          </ac:picMkLst>
        </pc:picChg>
      </pc:sldChg>
      <pc:sldChg chg="addSp delSp modSp add mod modAnim">
        <pc:chgData name="Stewart Gale" userId="3647ddd2-6040-41ae-a96d-232c23482af8" providerId="ADAL" clId="{D6F517D8-D301-4988-9605-A210326E890E}" dt="2021-11-03T05:23:07.602" v="22" actId="1076"/>
        <pc:sldMkLst>
          <pc:docMk/>
          <pc:sldMk cId="2532968522" sldId="266"/>
        </pc:sldMkLst>
        <pc:spChg chg="mod">
          <ac:chgData name="Stewart Gale" userId="3647ddd2-6040-41ae-a96d-232c23482af8" providerId="ADAL" clId="{D6F517D8-D301-4988-9605-A210326E890E}" dt="2021-11-03T05:18:16.205" v="12" actId="1076"/>
          <ac:spMkLst>
            <pc:docMk/>
            <pc:sldMk cId="2532968522" sldId="266"/>
            <ac:spMk id="3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18:11.316" v="11" actId="478"/>
          <ac:spMkLst>
            <pc:docMk/>
            <pc:sldMk cId="2532968522" sldId="266"/>
            <ac:spMk id="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1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1:46.804" v="13" actId="1076"/>
          <ac:spMkLst>
            <pc:docMk/>
            <pc:sldMk cId="2532968522" sldId="266"/>
            <ac:spMk id="23" creationId="{00000000-0000-0000-0000-000000000000}"/>
          </ac:spMkLst>
        </pc:spChg>
        <pc:grpChg chg="del mod">
          <ac:chgData name="Stewart Gale" userId="3647ddd2-6040-41ae-a96d-232c23482af8" providerId="ADAL" clId="{D6F517D8-D301-4988-9605-A210326E890E}" dt="2021-11-03T05:21:52.057" v="15" actId="478"/>
          <ac:grpSpMkLst>
            <pc:docMk/>
            <pc:sldMk cId="2532968522" sldId="266"/>
            <ac:grpSpMk id="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1:46.804" v="13" actId="1076"/>
          <ac:grpSpMkLst>
            <pc:docMk/>
            <pc:sldMk cId="2532968522" sldId="266"/>
            <ac:grpSpMk id="1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1:46.804" v="13" actId="1076"/>
          <ac:grpSpMkLst>
            <pc:docMk/>
            <pc:sldMk cId="2532968522" sldId="266"/>
            <ac:grpSpMk id="17" creationId="{00000000-0000-0000-0000-000000000000}"/>
          </ac:grpSpMkLst>
        </pc:grpChg>
        <pc:picChg chg="add mod">
          <ac:chgData name="Stewart Gale" userId="3647ddd2-6040-41ae-a96d-232c23482af8" providerId="ADAL" clId="{D6F517D8-D301-4988-9605-A210326E890E}" dt="2021-11-03T05:23:07.602" v="22" actId="1076"/>
          <ac:picMkLst>
            <pc:docMk/>
            <pc:sldMk cId="2532968522" sldId="266"/>
            <ac:picMk id="1026" creationId="{B7A7E798-76E6-4937-9C8A-AAAA630B2443}"/>
          </ac:picMkLst>
        </pc:picChg>
      </pc:sldChg>
      <pc:sldChg chg="addSp delSp modSp add mod ord">
        <pc:chgData name="Stewart Gale" userId="3647ddd2-6040-41ae-a96d-232c23482af8" providerId="ADAL" clId="{D6F517D8-D301-4988-9605-A210326E890E}" dt="2021-11-03T05:25:34.957" v="95" actId="1076"/>
        <pc:sldMkLst>
          <pc:docMk/>
          <pc:sldMk cId="860638096" sldId="267"/>
        </pc:sldMkLst>
        <pc:spChg chg="del">
          <ac:chgData name="Stewart Gale" userId="3647ddd2-6040-41ae-a96d-232c23482af8" providerId="ADAL" clId="{D6F517D8-D301-4988-9605-A210326E890E}" dt="2021-11-03T05:23:17.509" v="26" actId="478"/>
          <ac:spMkLst>
            <pc:docMk/>
            <pc:sldMk cId="860638096" sldId="267"/>
            <ac:spMk id="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1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25:34.957" v="95" actId="1076"/>
          <ac:spMkLst>
            <pc:docMk/>
            <pc:sldMk cId="860638096" sldId="267"/>
            <ac:spMk id="23" creationId="{00000000-0000-0000-0000-000000000000}"/>
          </ac:spMkLst>
        </pc:spChg>
        <pc:spChg chg="add mod">
          <ac:chgData name="Stewart Gale" userId="3647ddd2-6040-41ae-a96d-232c23482af8" providerId="ADAL" clId="{D6F517D8-D301-4988-9605-A210326E890E}" dt="2021-11-03T05:25:11.998" v="92" actId="20577"/>
          <ac:spMkLst>
            <pc:docMk/>
            <pc:sldMk cId="860638096" sldId="267"/>
            <ac:spMk id="24" creationId="{A13F3D79-D5E8-4E83-924A-BE36AB1A41E4}"/>
          </ac:spMkLst>
        </pc:spChg>
        <pc:grpChg chg="mod">
          <ac:chgData name="Stewart Gale" userId="3647ddd2-6040-41ae-a96d-232c23482af8" providerId="ADAL" clId="{D6F517D8-D301-4988-9605-A210326E890E}" dt="2021-11-03T05:25:34.957" v="95" actId="1076"/>
          <ac:grpSpMkLst>
            <pc:docMk/>
            <pc:sldMk cId="860638096" sldId="267"/>
            <ac:grpSpMk id="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5:34.957" v="95" actId="1076"/>
          <ac:grpSpMkLst>
            <pc:docMk/>
            <pc:sldMk cId="860638096" sldId="267"/>
            <ac:grpSpMk id="16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25:34.957" v="95" actId="1076"/>
          <ac:grpSpMkLst>
            <pc:docMk/>
            <pc:sldMk cId="860638096" sldId="267"/>
            <ac:grpSpMk id="17" creationId="{00000000-0000-0000-0000-000000000000}"/>
          </ac:grpSpMkLst>
        </pc:grpChg>
      </pc:sldChg>
      <pc:sldChg chg="modSp add mod ord">
        <pc:chgData name="Stewart Gale" userId="3647ddd2-6040-41ae-a96d-232c23482af8" providerId="ADAL" clId="{D6F517D8-D301-4988-9605-A210326E890E}" dt="2021-11-03T05:39:20.177" v="366"/>
        <pc:sldMkLst>
          <pc:docMk/>
          <pc:sldMk cId="1714277188" sldId="268"/>
        </pc:sldMkLst>
        <pc:spChg chg="mod">
          <ac:chgData name="Stewart Gale" userId="3647ddd2-6040-41ae-a96d-232c23482af8" providerId="ADAL" clId="{D6F517D8-D301-4988-9605-A210326E890E}" dt="2021-11-03T05:23:48.675" v="41" actId="20577"/>
          <ac:spMkLst>
            <pc:docMk/>
            <pc:sldMk cId="1714277188" sldId="268"/>
            <ac:spMk id="3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D6F517D8-D301-4988-9605-A210326E890E}" dt="2021-11-03T05:39:20.177" v="366"/>
        <pc:sldMkLst>
          <pc:docMk/>
          <pc:sldMk cId="3432165317" sldId="269"/>
        </pc:sldMkLst>
        <pc:spChg chg="del">
          <ac:chgData name="Stewart Gale" userId="3647ddd2-6040-41ae-a96d-232c23482af8" providerId="ADAL" clId="{D6F517D8-D301-4988-9605-A210326E890E}" dt="2021-11-03T05:23:56.155" v="43" actId="478"/>
          <ac:spMkLst>
            <pc:docMk/>
            <pc:sldMk cId="3432165317" sldId="269"/>
            <ac:spMk id="2" creationId="{599C354D-F12E-4F62-8E3D-0EDDDD37A613}"/>
          </ac:spMkLst>
        </pc:spChg>
        <pc:spChg chg="del">
          <ac:chgData name="Stewart Gale" userId="3647ddd2-6040-41ae-a96d-232c23482af8" providerId="ADAL" clId="{D6F517D8-D301-4988-9605-A210326E890E}" dt="2021-11-03T05:23:56.155" v="43" actId="478"/>
          <ac:spMkLst>
            <pc:docMk/>
            <pc:sldMk cId="3432165317" sldId="269"/>
            <ac:spMk id="3" creationId="{FD85364D-B75A-4902-8901-806053695487}"/>
          </ac:spMkLst>
        </pc:spChg>
        <pc:spChg chg="mod">
          <ac:chgData name="Stewart Gale" userId="3647ddd2-6040-41ae-a96d-232c23482af8" providerId="ADAL" clId="{D6F517D8-D301-4988-9605-A210326E890E}" dt="2021-11-03T05:24:50.925" v="82" actId="1076"/>
          <ac:spMkLst>
            <pc:docMk/>
            <pc:sldMk cId="3432165317" sldId="269"/>
            <ac:spMk id="6" creationId="{6A1E43AB-2C37-4F24-AA8F-A202028BE891}"/>
          </ac:spMkLst>
        </pc:spChg>
        <pc:spChg chg="mod">
          <ac:chgData name="Stewart Gale" userId="3647ddd2-6040-41ae-a96d-232c23482af8" providerId="ADAL" clId="{D6F517D8-D301-4988-9605-A210326E890E}" dt="2021-11-03T05:24:50.925" v="82" actId="1076"/>
          <ac:spMkLst>
            <pc:docMk/>
            <pc:sldMk cId="3432165317" sldId="269"/>
            <ac:spMk id="7" creationId="{0313F379-D91D-4588-95EC-15ED0252CA47}"/>
          </ac:spMkLst>
        </pc:spChg>
        <pc:spChg chg="mod">
          <ac:chgData name="Stewart Gale" userId="3647ddd2-6040-41ae-a96d-232c23482af8" providerId="ADAL" clId="{D6F517D8-D301-4988-9605-A210326E890E}" dt="2021-11-03T05:24:50.925" v="82" actId="1076"/>
          <ac:spMkLst>
            <pc:docMk/>
            <pc:sldMk cId="3432165317" sldId="269"/>
            <ac:spMk id="9" creationId="{0D2799EB-AAAE-42D2-B9A9-CA287778D8CC}"/>
          </ac:spMkLst>
        </pc:spChg>
        <pc:spChg chg="add mod">
          <ac:chgData name="Stewart Gale" userId="3647ddd2-6040-41ae-a96d-232c23482af8" providerId="ADAL" clId="{D6F517D8-D301-4988-9605-A210326E890E}" dt="2021-11-03T05:24:53.962" v="83" actId="1076"/>
          <ac:spMkLst>
            <pc:docMk/>
            <pc:sldMk cId="3432165317" sldId="269"/>
            <ac:spMk id="10" creationId="{CCBDBFAA-7074-464B-8FA1-81F61CCBABB2}"/>
          </ac:spMkLst>
        </pc:spChg>
        <pc:grpChg chg="add mod">
          <ac:chgData name="Stewart Gale" userId="3647ddd2-6040-41ae-a96d-232c23482af8" providerId="ADAL" clId="{D6F517D8-D301-4988-9605-A210326E890E}" dt="2021-11-03T05:24:50.925" v="82" actId="1076"/>
          <ac:grpSpMkLst>
            <pc:docMk/>
            <pc:sldMk cId="3432165317" sldId="269"/>
            <ac:grpSpMk id="4" creationId="{4AD6948C-81D2-46C3-A0D3-86436AF181F4}"/>
          </ac:grpSpMkLst>
        </pc:grpChg>
        <pc:grpChg chg="mod">
          <ac:chgData name="Stewart Gale" userId="3647ddd2-6040-41ae-a96d-232c23482af8" providerId="ADAL" clId="{D6F517D8-D301-4988-9605-A210326E890E}" dt="2021-11-03T05:24:50.925" v="82" actId="1076"/>
          <ac:grpSpMkLst>
            <pc:docMk/>
            <pc:sldMk cId="3432165317" sldId="269"/>
            <ac:grpSpMk id="5" creationId="{A30D3B26-75BC-47F8-813F-43A0C9469FC3}"/>
          </ac:grpSpMkLst>
        </pc:grpChg>
        <pc:picChg chg="mod">
          <ac:chgData name="Stewart Gale" userId="3647ddd2-6040-41ae-a96d-232c23482af8" providerId="ADAL" clId="{D6F517D8-D301-4988-9605-A210326E890E}" dt="2021-11-03T05:24:50.925" v="82" actId="1076"/>
          <ac:picMkLst>
            <pc:docMk/>
            <pc:sldMk cId="3432165317" sldId="269"/>
            <ac:picMk id="8" creationId="{D119D158-5C83-4E3F-8BD8-81EFADC12679}"/>
          </ac:picMkLst>
        </pc:picChg>
      </pc:sldChg>
      <pc:sldChg chg="delSp modSp add mod setBg modAnim">
        <pc:chgData name="Stewart Gale" userId="3647ddd2-6040-41ae-a96d-232c23482af8" providerId="ADAL" clId="{D6F517D8-D301-4988-9605-A210326E890E}" dt="2021-11-03T05:38:32.867" v="360" actId="1076"/>
        <pc:sldMkLst>
          <pc:docMk/>
          <pc:sldMk cId="1785539667" sldId="270"/>
        </pc:sldMkLst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25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2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7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8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49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0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1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2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4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55" creationId="{00000000-0000-0000-0000-000000000000}"/>
          </ac:spMkLst>
        </pc:spChg>
        <pc:spChg chg="del">
          <ac:chgData name="Stewart Gale" userId="3647ddd2-6040-41ae-a96d-232c23482af8" providerId="ADAL" clId="{D6F517D8-D301-4988-9605-A210326E890E}" dt="2021-11-03T05:38:27.244" v="359" actId="478"/>
          <ac:spMkLst>
            <pc:docMk/>
            <pc:sldMk cId="1785539667" sldId="270"/>
            <ac:spMk id="66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38:32.867" v="360" actId="1076"/>
          <ac:spMkLst>
            <pc:docMk/>
            <pc:sldMk cId="1785539667" sldId="270"/>
            <ac:spMk id="68" creationId="{00000000-0000-0000-0000-000000000000}"/>
          </ac:spMkLst>
        </pc:spChg>
        <pc:grpChg chg="mod">
          <ac:chgData name="Stewart Gale" userId="3647ddd2-6040-41ae-a96d-232c23482af8" providerId="ADAL" clId="{D6F517D8-D301-4988-9605-A210326E890E}" dt="2021-11-03T05:38:32.867" v="360" actId="1076"/>
          <ac:grpSpMkLst>
            <pc:docMk/>
            <pc:sldMk cId="1785539667" sldId="270"/>
            <ac:grpSpMk id="44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38:32.867" v="360" actId="1076"/>
          <ac:grpSpMkLst>
            <pc:docMk/>
            <pc:sldMk cId="1785539667" sldId="270"/>
            <ac:grpSpMk id="45" creationId="{00000000-0000-0000-0000-000000000000}"/>
          </ac:grpSpMkLst>
        </pc:grpChg>
        <pc:grpChg chg="mod">
          <ac:chgData name="Stewart Gale" userId="3647ddd2-6040-41ae-a96d-232c23482af8" providerId="ADAL" clId="{D6F517D8-D301-4988-9605-A210326E890E}" dt="2021-11-03T05:38:32.867" v="360" actId="1076"/>
          <ac:grpSpMkLst>
            <pc:docMk/>
            <pc:sldMk cId="1785539667" sldId="270"/>
            <ac:grpSpMk id="53" creationId="{00000000-0000-0000-0000-000000000000}"/>
          </ac:grpSpMkLst>
        </pc:grp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57" creationId="{00000000-0000-0000-0000-000000000000}"/>
          </ac:cxnSpMkLst>
        </pc:cxn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58" creationId="{00000000-0000-0000-0000-000000000000}"/>
          </ac:cxnSpMkLst>
        </pc:cxn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59" creationId="{00000000-0000-0000-0000-000000000000}"/>
          </ac:cxnSpMkLst>
        </pc:cxnChg>
        <pc:cxnChg chg="mod">
          <ac:chgData name="Stewart Gale" userId="3647ddd2-6040-41ae-a96d-232c23482af8" providerId="ADAL" clId="{D6F517D8-D301-4988-9605-A210326E890E}" dt="2021-11-03T05:38:32.867" v="360" actId="1076"/>
          <ac:cxnSpMkLst>
            <pc:docMk/>
            <pc:sldMk cId="1785539667" sldId="270"/>
            <ac:cxnSpMk id="67" creationId="{00000000-0000-0000-0000-000000000000}"/>
          </ac:cxnSpMkLst>
        </pc:cxnChg>
      </pc:sldChg>
      <pc:sldChg chg="delSp modSp add mod modAnim">
        <pc:chgData name="Stewart Gale" userId="3647ddd2-6040-41ae-a96d-232c23482af8" providerId="ADAL" clId="{D6F517D8-D301-4988-9605-A210326E890E}" dt="2021-11-03T05:55:29.230" v="761"/>
        <pc:sldMkLst>
          <pc:docMk/>
          <pc:sldMk cId="621090737" sldId="271"/>
        </pc:sldMkLst>
        <pc:spChg chg="mod">
          <ac:chgData name="Stewart Gale" userId="3647ddd2-6040-41ae-a96d-232c23482af8" providerId="ADAL" clId="{D6F517D8-D301-4988-9605-A210326E890E}" dt="2021-11-03T05:55:27.100" v="760" actId="1076"/>
          <ac:spMkLst>
            <pc:docMk/>
            <pc:sldMk cId="621090737" sldId="271"/>
            <ac:spMk id="23" creationId="{00000000-0000-0000-0000-000000000000}"/>
          </ac:spMkLst>
        </pc:spChg>
        <pc:spChg chg="mod">
          <ac:chgData name="Stewart Gale" userId="3647ddd2-6040-41ae-a96d-232c23482af8" providerId="ADAL" clId="{D6F517D8-D301-4988-9605-A210326E890E}" dt="2021-11-03T05:55:17.431" v="757" actId="1076"/>
          <ac:spMkLst>
            <pc:docMk/>
            <pc:sldMk cId="621090737" sldId="271"/>
            <ac:spMk id="37" creationId="{E7D4EFC9-2404-4C44-B697-AC7DB78582F7}"/>
          </ac:spMkLst>
        </pc:spChg>
        <pc:picChg chg="del">
          <ac:chgData name="Stewart Gale" userId="3647ddd2-6040-41ae-a96d-232c23482af8" providerId="ADAL" clId="{D6F517D8-D301-4988-9605-A210326E890E}" dt="2021-11-03T05:54:41.997" v="740" actId="478"/>
          <ac:picMkLst>
            <pc:docMk/>
            <pc:sldMk cId="621090737" sldId="271"/>
            <ac:picMk id="3" creationId="{7A381298-E860-449B-87AC-ABE3C8CB08B2}"/>
          </ac:picMkLst>
        </pc:picChg>
      </pc:sldChg>
      <pc:sldChg chg="addSp delSp modSp new del mod modAnim">
        <pc:chgData name="Stewart Gale" userId="3647ddd2-6040-41ae-a96d-232c23482af8" providerId="ADAL" clId="{D6F517D8-D301-4988-9605-A210326E890E}" dt="2021-11-03T05:48:24.991" v="572" actId="47"/>
        <pc:sldMkLst>
          <pc:docMk/>
          <pc:sldMk cId="3563399976" sldId="271"/>
        </pc:sldMkLst>
        <pc:spChg chg="del">
          <ac:chgData name="Stewart Gale" userId="3647ddd2-6040-41ae-a96d-232c23482af8" providerId="ADAL" clId="{D6F517D8-D301-4988-9605-A210326E890E}" dt="2021-11-03T05:39:38.390" v="368" actId="478"/>
          <ac:spMkLst>
            <pc:docMk/>
            <pc:sldMk cId="3563399976" sldId="271"/>
            <ac:spMk id="2" creationId="{795550C5-ABAE-485D-97DD-570D617F15C5}"/>
          </ac:spMkLst>
        </pc:spChg>
        <pc:spChg chg="del">
          <ac:chgData name="Stewart Gale" userId="3647ddd2-6040-41ae-a96d-232c23482af8" providerId="ADAL" clId="{D6F517D8-D301-4988-9605-A210326E890E}" dt="2021-11-03T05:39:38.390" v="368" actId="478"/>
          <ac:spMkLst>
            <pc:docMk/>
            <pc:sldMk cId="3563399976" sldId="271"/>
            <ac:spMk id="3" creationId="{2E68ACED-F506-483C-87D2-F019041DFB22}"/>
          </ac:spMkLst>
        </pc:spChg>
        <pc:spChg chg="add del mod">
          <ac:chgData name="Stewart Gale" userId="3647ddd2-6040-41ae-a96d-232c23482af8" providerId="ADAL" clId="{D6F517D8-D301-4988-9605-A210326E890E}" dt="2021-11-03T05:41:16.624" v="382" actId="21"/>
          <ac:spMkLst>
            <pc:docMk/>
            <pc:sldMk cId="3563399976" sldId="271"/>
            <ac:spMk id="4" creationId="{96A3B828-BE50-41B0-B70E-43D5F1D0A314}"/>
          </ac:spMkLst>
        </pc:spChg>
        <pc:spChg chg="add mod">
          <ac:chgData name="Stewart Gale" userId="3647ddd2-6040-41ae-a96d-232c23482af8" providerId="ADAL" clId="{D6F517D8-D301-4988-9605-A210326E890E}" dt="2021-11-03T05:45:47.796" v="549" actId="207"/>
          <ac:spMkLst>
            <pc:docMk/>
            <pc:sldMk cId="3563399976" sldId="271"/>
            <ac:spMk id="5" creationId="{FF89AD6E-A50D-45FF-938C-22ED2F55D3B4}"/>
          </ac:spMkLst>
        </pc:spChg>
        <pc:spChg chg="add del mod">
          <ac:chgData name="Stewart Gale" userId="3647ddd2-6040-41ae-a96d-232c23482af8" providerId="ADAL" clId="{D6F517D8-D301-4988-9605-A210326E890E}" dt="2021-11-03T05:41:32.610" v="387" actId="478"/>
          <ac:spMkLst>
            <pc:docMk/>
            <pc:sldMk cId="3563399976" sldId="271"/>
            <ac:spMk id="7" creationId="{D6324339-3B4F-4377-A160-F9E1C67F774D}"/>
          </ac:spMkLst>
        </pc:spChg>
        <pc:spChg chg="add del mod">
          <ac:chgData name="Stewart Gale" userId="3647ddd2-6040-41ae-a96d-232c23482af8" providerId="ADAL" clId="{D6F517D8-D301-4988-9605-A210326E890E}" dt="2021-11-03T05:43:25.318" v="407" actId="478"/>
          <ac:spMkLst>
            <pc:docMk/>
            <pc:sldMk cId="3563399976" sldId="271"/>
            <ac:spMk id="8" creationId="{36139872-C4E7-4466-9E4C-36B941B4E93F}"/>
          </ac:spMkLst>
        </pc:spChg>
        <pc:spChg chg="add del mod">
          <ac:chgData name="Stewart Gale" userId="3647ddd2-6040-41ae-a96d-232c23482af8" providerId="ADAL" clId="{D6F517D8-D301-4988-9605-A210326E890E}" dt="2021-11-03T05:41:52.838" v="391" actId="478"/>
          <ac:spMkLst>
            <pc:docMk/>
            <pc:sldMk cId="3563399976" sldId="271"/>
            <ac:spMk id="9" creationId="{C1721845-BA22-4C67-9923-DED1C773E6E3}"/>
          </ac:spMkLst>
        </pc:spChg>
        <pc:spChg chg="add mod">
          <ac:chgData name="Stewart Gale" userId="3647ddd2-6040-41ae-a96d-232c23482af8" providerId="ADAL" clId="{D6F517D8-D301-4988-9605-A210326E890E}" dt="2021-11-03T05:48:17.192" v="570" actId="20577"/>
          <ac:spMkLst>
            <pc:docMk/>
            <pc:sldMk cId="3563399976" sldId="271"/>
            <ac:spMk id="11" creationId="{EAF8D5D2-507A-49B0-901A-9C83CEB1BA71}"/>
          </ac:spMkLst>
        </pc:spChg>
        <pc:grpChg chg="add del mod">
          <ac:chgData name="Stewart Gale" userId="3647ddd2-6040-41ae-a96d-232c23482af8" providerId="ADAL" clId="{D6F517D8-D301-4988-9605-A210326E890E}" dt="2021-11-03T05:48:20.381" v="571" actId="478"/>
          <ac:grpSpMkLst>
            <pc:docMk/>
            <pc:sldMk cId="3563399976" sldId="271"/>
            <ac:grpSpMk id="13" creationId="{7ED3CBFA-0A41-442A-B24B-D6AF706F9E0A}"/>
          </ac:grpSpMkLst>
        </pc:grpChg>
        <pc:picChg chg="add del mod">
          <ac:chgData name="Stewart Gale" userId="3647ddd2-6040-41ae-a96d-232c23482af8" providerId="ADAL" clId="{D6F517D8-D301-4988-9605-A210326E890E}" dt="2021-11-03T05:48:20.381" v="571" actId="478"/>
          <ac:picMkLst>
            <pc:docMk/>
            <pc:sldMk cId="3563399976" sldId="271"/>
            <ac:picMk id="6" creationId="{DD6C3BED-575F-4B94-80FB-8B3B2DC4F01A}"/>
          </ac:picMkLst>
        </pc:picChg>
        <pc:picChg chg="add del mod">
          <ac:chgData name="Stewart Gale" userId="3647ddd2-6040-41ae-a96d-232c23482af8" providerId="ADAL" clId="{D6F517D8-D301-4988-9605-A210326E890E}" dt="2021-11-03T05:41:11.425" v="380" actId="21"/>
          <ac:picMkLst>
            <pc:docMk/>
            <pc:sldMk cId="3563399976" sldId="271"/>
            <ac:picMk id="2050" creationId="{51F7BD78-BDF8-44D1-82AC-3961143946E3}"/>
          </ac:picMkLst>
        </pc:picChg>
        <pc:cxnChg chg="add mod">
          <ac:chgData name="Stewart Gale" userId="3647ddd2-6040-41ae-a96d-232c23482af8" providerId="ADAL" clId="{D6F517D8-D301-4988-9605-A210326E890E}" dt="2021-11-03T05:44:44.335" v="423" actId="164"/>
          <ac:cxnSpMkLst>
            <pc:docMk/>
            <pc:sldMk cId="3563399976" sldId="271"/>
            <ac:cxnSpMk id="12" creationId="{8885F877-3C46-4F32-9E41-43CD9E9BAF82}"/>
          </ac:cxnSpMkLst>
        </pc:cxnChg>
        <pc:cxnChg chg="add mod">
          <ac:chgData name="Stewart Gale" userId="3647ddd2-6040-41ae-a96d-232c23482af8" providerId="ADAL" clId="{D6F517D8-D301-4988-9605-A210326E890E}" dt="2021-11-03T05:44:44.335" v="423" actId="164"/>
          <ac:cxnSpMkLst>
            <pc:docMk/>
            <pc:sldMk cId="3563399976" sldId="271"/>
            <ac:cxnSpMk id="14" creationId="{566202A5-B843-4D2D-901E-D23F373DBD39}"/>
          </ac:cxnSpMkLst>
        </pc:cxnChg>
        <pc:cxnChg chg="add mod">
          <ac:chgData name="Stewart Gale" userId="3647ddd2-6040-41ae-a96d-232c23482af8" providerId="ADAL" clId="{D6F517D8-D301-4988-9605-A210326E890E}" dt="2021-11-03T05:44:44.335" v="423" actId="164"/>
          <ac:cxnSpMkLst>
            <pc:docMk/>
            <pc:sldMk cId="3563399976" sldId="271"/>
            <ac:cxnSpMk id="15" creationId="{E16C96E3-5BF8-4DA8-95D0-0638CAD43D8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9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68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701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763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055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82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96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896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44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153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4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0227E-9DFA-42C2-9CE4-37E9D56D645A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7669C-1D8C-47B9-935E-C1DB81CCB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28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4.png"/><Relationship Id="rId5" Type="http://schemas.openxmlformats.org/officeDocument/2006/relationships/image" Target="../media/image12.png"/><Relationship Id="rId10" Type="http://schemas.openxmlformats.org/officeDocument/2006/relationships/image" Target="../media/image23.png"/><Relationship Id="rId4" Type="http://schemas.openxmlformats.org/officeDocument/2006/relationships/image" Target="../media/image11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37194" y="1462027"/>
            <a:ext cx="1011761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Pyramid </a:t>
            </a:r>
            <a:r>
              <a:rPr lang="en-US" sz="115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(Surface Area)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938118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43ED96-0E80-4C37-A061-C02F0ABF367A}"/>
              </a:ext>
            </a:extLst>
          </p:cNvPr>
          <p:cNvSpPr txBox="1"/>
          <p:nvPr/>
        </p:nvSpPr>
        <p:spPr>
          <a:xfrm>
            <a:off x="637309" y="93080"/>
            <a:ext cx="109173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Can you draw a net of a square base pyramid?</a:t>
            </a:r>
            <a:endParaRPr lang="en-GB" sz="72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A34176-8493-4A9B-B237-6BF33F82E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8765" y="2318824"/>
            <a:ext cx="4214467" cy="427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58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32F8F99-DEC5-405A-92CF-427EB9E006FD}"/>
              </a:ext>
            </a:extLst>
          </p:cNvPr>
          <p:cNvGrpSpPr>
            <a:grpSpLocks/>
          </p:cNvGrpSpPr>
          <p:nvPr/>
        </p:nvGrpSpPr>
        <p:grpSpPr bwMode="auto">
          <a:xfrm>
            <a:off x="569608" y="901450"/>
            <a:ext cx="4634160" cy="3772925"/>
            <a:chOff x="0" y="406400"/>
            <a:chExt cx="3087254" cy="2761864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06D930D5-2385-4D13-AAEA-C1230F894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141538"/>
              <a:ext cx="2971800" cy="601662"/>
            </a:xfrm>
            <a:custGeom>
              <a:avLst/>
              <a:gdLst>
                <a:gd name="T0" fmla="*/ 0 w 1872"/>
                <a:gd name="T1" fmla="*/ 480 h 480"/>
                <a:gd name="T2" fmla="*/ 624 w 1872"/>
                <a:gd name="T3" fmla="*/ 0 h 480"/>
                <a:gd name="T4" fmla="*/ 1872 w 1872"/>
                <a:gd name="T5" fmla="*/ 0 h 480"/>
                <a:gd name="T6" fmla="*/ 1248 w 1872"/>
                <a:gd name="T7" fmla="*/ 480 h 480"/>
                <a:gd name="T8" fmla="*/ 0 w 1872"/>
                <a:gd name="T9" fmla="*/ 480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72"/>
                <a:gd name="T16" fmla="*/ 0 h 480"/>
                <a:gd name="T17" fmla="*/ 1872 w 1872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72" h="480">
                  <a:moveTo>
                    <a:pt x="0" y="480"/>
                  </a:moveTo>
                  <a:lnTo>
                    <a:pt x="624" y="0"/>
                  </a:lnTo>
                  <a:lnTo>
                    <a:pt x="1872" y="0"/>
                  </a:lnTo>
                  <a:lnTo>
                    <a:pt x="1248" y="480"/>
                  </a:lnTo>
                  <a:lnTo>
                    <a:pt x="0" y="48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659AB938-D83E-4523-A27D-348243C01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69900"/>
              <a:ext cx="1981200" cy="2273300"/>
            </a:xfrm>
            <a:custGeom>
              <a:avLst/>
              <a:gdLst>
                <a:gd name="T0" fmla="*/ 0 w 864"/>
                <a:gd name="T1" fmla="*/ 896 h 896"/>
                <a:gd name="T2" fmla="*/ 864 w 864"/>
                <a:gd name="T3" fmla="*/ 896 h 896"/>
                <a:gd name="T4" fmla="*/ 650 w 864"/>
                <a:gd name="T5" fmla="*/ 0 h 896"/>
                <a:gd name="T6" fmla="*/ 0 w 864"/>
                <a:gd name="T7" fmla="*/ 896 h 8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896"/>
                <a:gd name="T14" fmla="*/ 864 w 864"/>
                <a:gd name="T15" fmla="*/ 896 h 8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896">
                  <a:moveTo>
                    <a:pt x="0" y="896"/>
                  </a:moveTo>
                  <a:lnTo>
                    <a:pt x="864" y="896"/>
                  </a:lnTo>
                  <a:lnTo>
                    <a:pt x="650" y="0"/>
                  </a:lnTo>
                  <a:lnTo>
                    <a:pt x="0" y="896"/>
                  </a:lnTo>
                  <a:close/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6F3A613-00AA-46BB-A762-3A5B46819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0" y="452438"/>
              <a:ext cx="1492250" cy="2290762"/>
            </a:xfrm>
            <a:custGeom>
              <a:avLst/>
              <a:gdLst>
                <a:gd name="T0" fmla="*/ 316 w 940"/>
                <a:gd name="T1" fmla="*/ 1827 h 1827"/>
                <a:gd name="T2" fmla="*/ 940 w 940"/>
                <a:gd name="T3" fmla="*/ 1341 h 1827"/>
                <a:gd name="T4" fmla="*/ 0 w 940"/>
                <a:gd name="T5" fmla="*/ 0 h 1827"/>
                <a:gd name="T6" fmla="*/ 316 w 940"/>
                <a:gd name="T7" fmla="*/ 1827 h 18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40"/>
                <a:gd name="T13" fmla="*/ 0 h 1827"/>
                <a:gd name="T14" fmla="*/ 940 w 940"/>
                <a:gd name="T15" fmla="*/ 1827 h 18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40" h="1827">
                  <a:moveTo>
                    <a:pt x="316" y="1827"/>
                  </a:moveTo>
                  <a:lnTo>
                    <a:pt x="940" y="1341"/>
                  </a:lnTo>
                  <a:lnTo>
                    <a:pt x="0" y="0"/>
                  </a:lnTo>
                  <a:lnTo>
                    <a:pt x="316" y="1827"/>
                  </a:lnTo>
                  <a:close/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6DC0CFDB-346F-467B-8262-41DE93F889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0600" y="477838"/>
              <a:ext cx="500063" cy="1655762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B1D2264D-0DCB-4275-8F3A-E8B45D6971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0" y="2133600"/>
              <a:ext cx="990600" cy="609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26CAF0E6-A3EA-4704-914D-17A659A7DF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0600" y="2133600"/>
              <a:ext cx="1981200" cy="158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3BB9946-1AE0-46DD-B8E9-12D5F7FCC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2250" y="466725"/>
              <a:ext cx="488950" cy="2273300"/>
            </a:xfrm>
            <a:custGeom>
              <a:avLst/>
              <a:gdLst>
                <a:gd name="T0" fmla="*/ 387 w 387"/>
                <a:gd name="T1" fmla="*/ 1626 h 1626"/>
                <a:gd name="T2" fmla="*/ 0 w 387"/>
                <a:gd name="T3" fmla="*/ 0 h 1626"/>
                <a:gd name="T4" fmla="*/ 0 60000 65536"/>
                <a:gd name="T5" fmla="*/ 0 60000 65536"/>
                <a:gd name="T6" fmla="*/ 0 w 387"/>
                <a:gd name="T7" fmla="*/ 0 h 1626"/>
                <a:gd name="T8" fmla="*/ 387 w 387"/>
                <a:gd name="T9" fmla="*/ 1626 h 16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7" h="1626">
                  <a:moveTo>
                    <a:pt x="387" y="1626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BA9C6BD-500D-4CA4-9FB5-C78D3294A2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2251" y="2214562"/>
              <a:ext cx="228600" cy="228600"/>
            </a:xfrm>
            <a:prstGeom prst="rect">
              <a:avLst/>
            </a:prstGeom>
            <a:noFill/>
            <a:ln w="2857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9F8A0D2-E2DE-42D7-A15C-E296EA7FFF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5478" y="406400"/>
              <a:ext cx="1501776" cy="1684338"/>
              <a:chOff x="1584325" y="406400"/>
              <a:chExt cx="946" cy="1061"/>
            </a:xfrm>
          </p:grpSpPr>
          <p:sp>
            <p:nvSpPr>
              <p:cNvPr id="16" name="Line 24">
                <a:extLst>
                  <a:ext uri="{FF2B5EF4-FFF2-40B4-BE49-F238E27FC236}">
                    <a16:creationId xmlns:a16="http://schemas.microsoft.com/office/drawing/2014/main" id="{651E2DEF-7393-4EF0-8336-021BA9024A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4325" y="406400"/>
                <a:ext cx="946" cy="106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Text Box 25">
                <a:extLst>
                  <a:ext uri="{FF2B5EF4-FFF2-40B4-BE49-F238E27FC236}">
                    <a16:creationId xmlns:a16="http://schemas.microsoft.com/office/drawing/2014/main" id="{06DD2582-382A-441A-839D-30B7A090F7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4814" y="406732"/>
                <a:ext cx="457" cy="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</a:rPr>
                  <a:t>5cm</a:t>
                </a:r>
                <a:endParaRPr kumimoji="0" lang="en-GB" sz="3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</a:endParaRPr>
              </a:p>
            </p:txBody>
          </p:sp>
        </p:grpSp>
        <p:sp>
          <p:nvSpPr>
            <p:cNvPr id="15" name="Text Box 26">
              <a:extLst>
                <a:ext uri="{FF2B5EF4-FFF2-40B4-BE49-F238E27FC236}">
                  <a16:creationId xmlns:a16="http://schemas.microsoft.com/office/drawing/2014/main" id="{A97A8E11-A548-47B0-AE53-1A57ED7B25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232" y="2740025"/>
              <a:ext cx="846137" cy="428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</a:rPr>
                <a:t>6cm</a:t>
              </a:r>
              <a:endPara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89BC979-ABA8-4C82-A7DF-5830B6526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997" y="778215"/>
            <a:ext cx="5112559" cy="51866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7A789D0-1CC5-4C4B-9429-C4213B6D10A8}"/>
                  </a:ext>
                </a:extLst>
              </p:cNvPr>
              <p:cNvSpPr txBox="1"/>
              <p:nvPr/>
            </p:nvSpPr>
            <p:spPr>
              <a:xfrm>
                <a:off x="8072171" y="2883645"/>
                <a:ext cx="156620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accent2">
                        <a:lumMod val="75000"/>
                      </a:schemeClr>
                    </a:solidFill>
                  </a:rPr>
                  <a:t>6 x 6 </a:t>
                </a:r>
              </a:p>
              <a:p>
                <a:pPr algn="ctr"/>
                <a:r>
                  <a:rPr lang="en-US" sz="2800" dirty="0">
                    <a:solidFill>
                      <a:schemeClr val="accent2">
                        <a:lumMod val="75000"/>
                      </a:schemeClr>
                    </a:solidFill>
                  </a:rPr>
                  <a:t>= </a:t>
                </a:r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</a:rPr>
                  <a:t>36</a:t>
                </a:r>
                <a:r>
                  <a:rPr lang="en-US" sz="2800" dirty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8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7A789D0-1CC5-4C4B-9429-C4213B6D10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171" y="2883645"/>
                <a:ext cx="1566209" cy="954107"/>
              </a:xfrm>
              <a:prstGeom prst="rect">
                <a:avLst/>
              </a:prstGeom>
              <a:blipFill>
                <a:blip r:embed="rId3"/>
                <a:stretch>
                  <a:fillRect l="-6226" t="-5732" b="-171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3F9397-F4F5-4ECF-854E-AF97A0DCCBA9}"/>
                  </a:ext>
                </a:extLst>
              </p:cNvPr>
              <p:cNvSpPr txBox="1"/>
              <p:nvPr/>
            </p:nvSpPr>
            <p:spPr>
              <a:xfrm>
                <a:off x="9638380" y="1097812"/>
                <a:ext cx="156620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½ x 4 x 6 </a:t>
                </a:r>
              </a:p>
              <a:p>
                <a:pPr algn="ctr"/>
                <a:r>
                  <a:rPr lang="en-US" sz="2800" dirty="0"/>
                  <a:t>= 12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3F9397-F4F5-4ECF-854E-AF97A0DCCB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8380" y="1097812"/>
                <a:ext cx="1566209" cy="954107"/>
              </a:xfrm>
              <a:prstGeom prst="rect">
                <a:avLst/>
              </a:prstGeom>
              <a:blipFill>
                <a:blip r:embed="rId4"/>
                <a:stretch>
                  <a:fillRect l="-6226" t="-5732" r="-8560" b="-171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F6378806-D324-4E69-9E13-67B515086C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111" t="2296" r="30687" b="66116"/>
          <a:stretch/>
        </p:blipFill>
        <p:spPr>
          <a:xfrm>
            <a:off x="2742110" y="4525700"/>
            <a:ext cx="2052534" cy="176784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0BDCCBC-6730-412A-9BA9-80A117817301}"/>
              </a:ext>
            </a:extLst>
          </p:cNvPr>
          <p:cNvSpPr txBox="1"/>
          <p:nvPr/>
        </p:nvSpPr>
        <p:spPr>
          <a:xfrm>
            <a:off x="3461622" y="6250369"/>
            <a:ext cx="8501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6cm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662360-F8DE-4514-A687-214563338513}"/>
              </a:ext>
            </a:extLst>
          </p:cNvPr>
          <p:cNvSpPr txBox="1"/>
          <p:nvPr/>
        </p:nvSpPr>
        <p:spPr>
          <a:xfrm>
            <a:off x="2491618" y="5150119"/>
            <a:ext cx="8501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5cm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68C22F2-48C7-4251-B457-01817164338E}"/>
              </a:ext>
            </a:extLst>
          </p:cNvPr>
          <p:cNvCxnSpPr>
            <a:cxnSpLocks/>
          </p:cNvCxnSpPr>
          <p:nvPr/>
        </p:nvCxnSpPr>
        <p:spPr>
          <a:xfrm>
            <a:off x="3735915" y="4754880"/>
            <a:ext cx="0" cy="1495489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D133C54-5359-477F-9D73-B7568569A157}"/>
              </a:ext>
            </a:extLst>
          </p:cNvPr>
          <p:cNvSpPr txBox="1"/>
          <p:nvPr/>
        </p:nvSpPr>
        <p:spPr>
          <a:xfrm>
            <a:off x="3330938" y="5430430"/>
            <a:ext cx="85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Height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04D55F8-22DA-41C3-81DE-93F99AFCE7A6}"/>
                  </a:ext>
                </a:extLst>
              </p:cNvPr>
              <p:cNvSpPr txBox="1"/>
              <p:nvPr/>
            </p:nvSpPr>
            <p:spPr>
              <a:xfrm>
                <a:off x="4611320" y="4447340"/>
                <a:ext cx="1990572" cy="14412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Height </a:t>
                </a:r>
              </a:p>
              <a:p>
                <a:r>
                  <a:rPr lang="en-US" sz="28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GB" sz="2800" dirty="0"/>
                  <a:t> </a:t>
                </a:r>
              </a:p>
              <a:p>
                <a:r>
                  <a:rPr lang="en-GB" sz="2800" dirty="0"/>
                  <a:t>= 4cm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04D55F8-22DA-41C3-81DE-93F99AFCE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320" y="4447340"/>
                <a:ext cx="1990572" cy="1441292"/>
              </a:xfrm>
              <a:prstGeom prst="rect">
                <a:avLst/>
              </a:prstGeom>
              <a:blipFill>
                <a:blip r:embed="rId6"/>
                <a:stretch>
                  <a:fillRect l="-6116" t="-4237" b="-114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6224C9-642F-441E-8D27-6F6EF7306FE2}"/>
                  </a:ext>
                </a:extLst>
              </p:cNvPr>
              <p:cNvSpPr txBox="1"/>
              <p:nvPr/>
            </p:nvSpPr>
            <p:spPr>
              <a:xfrm>
                <a:off x="5700597" y="6159080"/>
                <a:ext cx="6309360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Total Surface Area = 4 x 12 + 36 = </a:t>
                </a:r>
                <a:r>
                  <a:rPr lang="en-US" sz="2800" b="1" dirty="0"/>
                  <a:t>84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endParaRPr lang="en-GB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6224C9-642F-441E-8D27-6F6EF7306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597" y="6159080"/>
                <a:ext cx="6309360" cy="532966"/>
              </a:xfrm>
              <a:prstGeom prst="rect">
                <a:avLst/>
              </a:prstGeom>
              <a:blipFill>
                <a:blip r:embed="rId7"/>
                <a:stretch>
                  <a:fillRect l="-676" t="-7955" b="-3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1C3808EB-742A-42BA-8DE1-813E5E756C17}"/>
              </a:ext>
            </a:extLst>
          </p:cNvPr>
          <p:cNvSpPr txBox="1"/>
          <p:nvPr/>
        </p:nvSpPr>
        <p:spPr>
          <a:xfrm>
            <a:off x="72044" y="87496"/>
            <a:ext cx="120402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Find the total surface of the square base pyramid?</a:t>
            </a:r>
            <a:endParaRPr lang="en-GB" sz="4400" b="1" dirty="0"/>
          </a:p>
        </p:txBody>
      </p:sp>
      <p:sp>
        <p:nvSpPr>
          <p:cNvPr id="30" name="Text Box 26">
            <a:extLst>
              <a:ext uri="{FF2B5EF4-FFF2-40B4-BE49-F238E27FC236}">
                <a16:creationId xmlns:a16="http://schemas.microsoft.com/office/drawing/2014/main" id="{549A7A46-F849-4134-B7B6-CF65C3BC8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1745" y="3498814"/>
            <a:ext cx="1270104" cy="585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6cm</a:t>
            </a:r>
            <a:endParaRPr kumimoji="0" lang="en-GB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396440-6B1C-49DD-8610-E0DC1A780D69}"/>
              </a:ext>
            </a:extLst>
          </p:cNvPr>
          <p:cNvSpPr/>
          <p:nvPr/>
        </p:nvSpPr>
        <p:spPr>
          <a:xfrm>
            <a:off x="2734219" y="3360699"/>
            <a:ext cx="527563" cy="4135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77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  <p:bldP spid="27" grpId="0"/>
      <p:bldP spid="35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32F8F99-DEC5-405A-92CF-427EB9E006FD}"/>
              </a:ext>
            </a:extLst>
          </p:cNvPr>
          <p:cNvGrpSpPr>
            <a:grpSpLocks/>
          </p:cNvGrpSpPr>
          <p:nvPr/>
        </p:nvGrpSpPr>
        <p:grpSpPr bwMode="auto">
          <a:xfrm>
            <a:off x="569608" y="964341"/>
            <a:ext cx="4460856" cy="3710033"/>
            <a:chOff x="0" y="452438"/>
            <a:chExt cx="2971800" cy="2715826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06D930D5-2385-4D13-AAEA-C1230F894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141538"/>
              <a:ext cx="2971800" cy="601662"/>
            </a:xfrm>
            <a:custGeom>
              <a:avLst/>
              <a:gdLst>
                <a:gd name="T0" fmla="*/ 0 w 1872"/>
                <a:gd name="T1" fmla="*/ 480 h 480"/>
                <a:gd name="T2" fmla="*/ 624 w 1872"/>
                <a:gd name="T3" fmla="*/ 0 h 480"/>
                <a:gd name="T4" fmla="*/ 1872 w 1872"/>
                <a:gd name="T5" fmla="*/ 0 h 480"/>
                <a:gd name="T6" fmla="*/ 1248 w 1872"/>
                <a:gd name="T7" fmla="*/ 480 h 480"/>
                <a:gd name="T8" fmla="*/ 0 w 1872"/>
                <a:gd name="T9" fmla="*/ 480 h 4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72"/>
                <a:gd name="T16" fmla="*/ 0 h 480"/>
                <a:gd name="T17" fmla="*/ 1872 w 1872"/>
                <a:gd name="T18" fmla="*/ 480 h 4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72" h="480">
                  <a:moveTo>
                    <a:pt x="0" y="480"/>
                  </a:moveTo>
                  <a:lnTo>
                    <a:pt x="624" y="0"/>
                  </a:lnTo>
                  <a:lnTo>
                    <a:pt x="1872" y="0"/>
                  </a:lnTo>
                  <a:lnTo>
                    <a:pt x="1248" y="480"/>
                  </a:lnTo>
                  <a:lnTo>
                    <a:pt x="0" y="480"/>
                  </a:lnTo>
                  <a:close/>
                </a:path>
              </a:pathLst>
            </a:custGeom>
            <a:solidFill>
              <a:srgbClr val="FF97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659AB938-D83E-4523-A27D-348243C01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69900"/>
              <a:ext cx="1981200" cy="2273300"/>
            </a:xfrm>
            <a:custGeom>
              <a:avLst/>
              <a:gdLst>
                <a:gd name="T0" fmla="*/ 0 w 864"/>
                <a:gd name="T1" fmla="*/ 896 h 896"/>
                <a:gd name="T2" fmla="*/ 864 w 864"/>
                <a:gd name="T3" fmla="*/ 896 h 896"/>
                <a:gd name="T4" fmla="*/ 650 w 864"/>
                <a:gd name="T5" fmla="*/ 0 h 896"/>
                <a:gd name="T6" fmla="*/ 0 w 864"/>
                <a:gd name="T7" fmla="*/ 896 h 8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4"/>
                <a:gd name="T13" fmla="*/ 0 h 896"/>
                <a:gd name="T14" fmla="*/ 864 w 864"/>
                <a:gd name="T15" fmla="*/ 896 h 8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4" h="896">
                  <a:moveTo>
                    <a:pt x="0" y="896"/>
                  </a:moveTo>
                  <a:lnTo>
                    <a:pt x="864" y="896"/>
                  </a:lnTo>
                  <a:lnTo>
                    <a:pt x="650" y="0"/>
                  </a:lnTo>
                  <a:lnTo>
                    <a:pt x="0" y="896"/>
                  </a:lnTo>
                  <a:close/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6F3A613-00AA-46BB-A762-3A5B46819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550" y="452438"/>
              <a:ext cx="1492250" cy="2290762"/>
            </a:xfrm>
            <a:custGeom>
              <a:avLst/>
              <a:gdLst>
                <a:gd name="T0" fmla="*/ 316 w 940"/>
                <a:gd name="T1" fmla="*/ 1827 h 1827"/>
                <a:gd name="T2" fmla="*/ 940 w 940"/>
                <a:gd name="T3" fmla="*/ 1341 h 1827"/>
                <a:gd name="T4" fmla="*/ 0 w 940"/>
                <a:gd name="T5" fmla="*/ 0 h 1827"/>
                <a:gd name="T6" fmla="*/ 316 w 940"/>
                <a:gd name="T7" fmla="*/ 1827 h 182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40"/>
                <a:gd name="T13" fmla="*/ 0 h 1827"/>
                <a:gd name="T14" fmla="*/ 940 w 940"/>
                <a:gd name="T15" fmla="*/ 1827 h 182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40" h="1827">
                  <a:moveTo>
                    <a:pt x="316" y="1827"/>
                  </a:moveTo>
                  <a:lnTo>
                    <a:pt x="940" y="1341"/>
                  </a:lnTo>
                  <a:lnTo>
                    <a:pt x="0" y="0"/>
                  </a:lnTo>
                  <a:lnTo>
                    <a:pt x="316" y="1827"/>
                  </a:lnTo>
                  <a:close/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6DC0CFDB-346F-467B-8262-41DE93F889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0600" y="477838"/>
              <a:ext cx="500063" cy="1655762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B1D2264D-0DCB-4275-8F3A-E8B45D6971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0" y="2133600"/>
              <a:ext cx="990600" cy="6096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26CAF0E6-A3EA-4704-914D-17A659A7DF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0600" y="2133600"/>
              <a:ext cx="1981200" cy="158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3BB9946-1AE0-46DD-B8E9-12D5F7FCC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2250" y="466725"/>
              <a:ext cx="488950" cy="2273300"/>
            </a:xfrm>
            <a:custGeom>
              <a:avLst/>
              <a:gdLst>
                <a:gd name="T0" fmla="*/ 387 w 387"/>
                <a:gd name="T1" fmla="*/ 1626 h 1626"/>
                <a:gd name="T2" fmla="*/ 0 w 387"/>
                <a:gd name="T3" fmla="*/ 0 h 1626"/>
                <a:gd name="T4" fmla="*/ 0 60000 65536"/>
                <a:gd name="T5" fmla="*/ 0 60000 65536"/>
                <a:gd name="T6" fmla="*/ 0 w 387"/>
                <a:gd name="T7" fmla="*/ 0 h 1626"/>
                <a:gd name="T8" fmla="*/ 387 w 387"/>
                <a:gd name="T9" fmla="*/ 1626 h 16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7" h="1626">
                  <a:moveTo>
                    <a:pt x="387" y="1626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E9A700F-176D-4843-81F7-0A9A129621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7912" y="482599"/>
              <a:ext cx="704850" cy="1960563"/>
              <a:chOff x="1187381" y="482599"/>
              <a:chExt cx="444" cy="1235"/>
            </a:xfrm>
          </p:grpSpPr>
          <p:sp>
            <p:nvSpPr>
              <p:cNvPr id="18" name="Text Box 14">
                <a:extLst>
                  <a:ext uri="{FF2B5EF4-FFF2-40B4-BE49-F238E27FC236}">
                    <a16:creationId xmlns:a16="http://schemas.microsoft.com/office/drawing/2014/main" id="{15A21575-EF0C-46E8-A7F6-95C3C97762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87381" y="483196"/>
                <a:ext cx="444" cy="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1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4cm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BA9C6BD-500D-4CA4-9FB5-C78D3294A2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7642" y="483690"/>
                <a:ext cx="144" cy="144"/>
              </a:xfrm>
              <a:prstGeom prst="rect">
                <a:avLst/>
              </a:prstGeom>
              <a:noFill/>
              <a:ln w="28575">
                <a:solidFill>
                  <a:sysClr val="windowText" lastClr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Line 16">
                <a:extLst>
                  <a:ext uri="{FF2B5EF4-FFF2-40B4-BE49-F238E27FC236}">
                    <a16:creationId xmlns:a16="http://schemas.microsoft.com/office/drawing/2014/main" id="{D6E031C9-7074-49A1-91A1-D6033BFEDF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87642" y="482599"/>
                <a:ext cx="0" cy="1235"/>
              </a:xfrm>
              <a:prstGeom prst="line">
                <a:avLst/>
              </a:prstGeom>
              <a:noFill/>
              <a:ln w="19050">
                <a:solidFill>
                  <a:sysClr val="windowText" lastClr="000000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" name="Text Box 26">
              <a:extLst>
                <a:ext uri="{FF2B5EF4-FFF2-40B4-BE49-F238E27FC236}">
                  <a16:creationId xmlns:a16="http://schemas.microsoft.com/office/drawing/2014/main" id="{A97A8E11-A548-47B0-AE53-1A57ED7B25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232" y="2740025"/>
              <a:ext cx="846137" cy="428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</a:rPr>
                <a:t>6cm</a:t>
              </a:r>
              <a:endPara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89BC979-ABA8-4C82-A7DF-5830B6526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997" y="778215"/>
            <a:ext cx="5112559" cy="51866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7A789D0-1CC5-4C4B-9429-C4213B6D10A8}"/>
                  </a:ext>
                </a:extLst>
              </p:cNvPr>
              <p:cNvSpPr txBox="1"/>
              <p:nvPr/>
            </p:nvSpPr>
            <p:spPr>
              <a:xfrm>
                <a:off x="8072171" y="2884175"/>
                <a:ext cx="156620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accent2">
                        <a:lumMod val="75000"/>
                      </a:schemeClr>
                    </a:solidFill>
                  </a:rPr>
                  <a:t>6 x 6 </a:t>
                </a:r>
              </a:p>
              <a:p>
                <a:pPr algn="ctr"/>
                <a:r>
                  <a:rPr lang="en-US" sz="2800" dirty="0">
                    <a:solidFill>
                      <a:schemeClr val="accent2">
                        <a:lumMod val="75000"/>
                      </a:schemeClr>
                    </a:solidFill>
                  </a:rPr>
                  <a:t>= </a:t>
                </a:r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</a:rPr>
                  <a:t>36</a:t>
                </a:r>
                <a:r>
                  <a:rPr lang="en-US" sz="2800" dirty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8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7A789D0-1CC5-4C4B-9429-C4213B6D10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171" y="2884175"/>
                <a:ext cx="1566209" cy="954107"/>
              </a:xfrm>
              <a:prstGeom prst="rect">
                <a:avLst/>
              </a:prstGeom>
              <a:blipFill>
                <a:blip r:embed="rId3"/>
                <a:stretch>
                  <a:fillRect l="-6226" t="-5732" b="-171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3F9397-F4F5-4ECF-854E-AF97A0DCCBA9}"/>
                  </a:ext>
                </a:extLst>
              </p:cNvPr>
              <p:cNvSpPr txBox="1"/>
              <p:nvPr/>
            </p:nvSpPr>
            <p:spPr>
              <a:xfrm>
                <a:off x="9638380" y="1097812"/>
                <a:ext cx="156620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½ x 5 x 6 </a:t>
                </a:r>
              </a:p>
              <a:p>
                <a:pPr algn="ctr"/>
                <a:r>
                  <a:rPr lang="en-US" sz="2800" dirty="0"/>
                  <a:t>= 15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3F9397-F4F5-4ECF-854E-AF97A0DCCB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8380" y="1097812"/>
                <a:ext cx="1566209" cy="954107"/>
              </a:xfrm>
              <a:prstGeom prst="rect">
                <a:avLst/>
              </a:prstGeom>
              <a:blipFill>
                <a:blip r:embed="rId4"/>
                <a:stretch>
                  <a:fillRect l="-6226" t="-5732" r="-8560" b="-171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E0BDCCBC-6730-412A-9BA9-80A117817301}"/>
              </a:ext>
            </a:extLst>
          </p:cNvPr>
          <p:cNvSpPr txBox="1"/>
          <p:nvPr/>
        </p:nvSpPr>
        <p:spPr>
          <a:xfrm>
            <a:off x="2829675" y="6077616"/>
            <a:ext cx="8501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3cm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662360-F8DE-4514-A687-214563338513}"/>
              </a:ext>
            </a:extLst>
          </p:cNvPr>
          <p:cNvSpPr txBox="1"/>
          <p:nvPr/>
        </p:nvSpPr>
        <p:spPr>
          <a:xfrm>
            <a:off x="3640628" y="5199207"/>
            <a:ext cx="8501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4cm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04D55F8-22DA-41C3-81DE-93F99AFCE7A6}"/>
                  </a:ext>
                </a:extLst>
              </p:cNvPr>
              <p:cNvSpPr txBox="1"/>
              <p:nvPr/>
            </p:nvSpPr>
            <p:spPr>
              <a:xfrm>
                <a:off x="4358484" y="4599166"/>
                <a:ext cx="1990572" cy="14412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Height </a:t>
                </a:r>
              </a:p>
              <a:p>
                <a:r>
                  <a:rPr lang="en-US" sz="2800" dirty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 </m:t>
                        </m:r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GB" sz="2800" dirty="0"/>
                  <a:t> </a:t>
                </a:r>
              </a:p>
              <a:p>
                <a:r>
                  <a:rPr lang="en-GB" sz="2800" dirty="0"/>
                  <a:t>= 5cm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04D55F8-22DA-41C3-81DE-93F99AFCE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484" y="4599166"/>
                <a:ext cx="1990572" cy="1441292"/>
              </a:xfrm>
              <a:prstGeom prst="rect">
                <a:avLst/>
              </a:prstGeom>
              <a:blipFill>
                <a:blip r:embed="rId5"/>
                <a:stretch>
                  <a:fillRect l="-6422" t="-3797" b="-105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6224C9-642F-441E-8D27-6F6EF7306FE2}"/>
                  </a:ext>
                </a:extLst>
              </p:cNvPr>
              <p:cNvSpPr txBox="1"/>
              <p:nvPr/>
            </p:nvSpPr>
            <p:spPr>
              <a:xfrm>
                <a:off x="5508567" y="6159080"/>
                <a:ext cx="6501390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Total Surface Area = (4 x 15) + 36 = </a:t>
                </a:r>
                <a:r>
                  <a:rPr lang="en-US" sz="2800" b="1" dirty="0"/>
                  <a:t>96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endParaRPr lang="en-GB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86224C9-642F-441E-8D27-6F6EF7306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567" y="6159080"/>
                <a:ext cx="6501390" cy="532966"/>
              </a:xfrm>
              <a:prstGeom prst="rect">
                <a:avLst/>
              </a:prstGeom>
              <a:blipFill>
                <a:blip r:embed="rId6"/>
                <a:stretch>
                  <a:fillRect l="-938" t="-7955" b="-3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1C3808EB-742A-42BA-8DE1-813E5E756C17}"/>
              </a:ext>
            </a:extLst>
          </p:cNvPr>
          <p:cNvSpPr txBox="1"/>
          <p:nvPr/>
        </p:nvSpPr>
        <p:spPr>
          <a:xfrm>
            <a:off x="182043" y="87496"/>
            <a:ext cx="11930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Find the total surface of the square base pyramid?</a:t>
            </a:r>
            <a:endParaRPr lang="en-GB" sz="4400" b="1" dirty="0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C3A11AB7-9887-4999-8DBE-D6E0892BF880}"/>
              </a:ext>
            </a:extLst>
          </p:cNvPr>
          <p:cNvSpPr/>
          <p:nvPr/>
        </p:nvSpPr>
        <p:spPr>
          <a:xfrm flipH="1">
            <a:off x="2561937" y="4524243"/>
            <a:ext cx="1058487" cy="1634837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 Box 26">
            <a:extLst>
              <a:ext uri="{FF2B5EF4-FFF2-40B4-BE49-F238E27FC236}">
                <a16:creationId xmlns:a16="http://schemas.microsoft.com/office/drawing/2014/main" id="{663BBE3D-A5CB-401B-9B09-C29E3E64E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0833" y="3517370"/>
            <a:ext cx="1270104" cy="585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6cm</a:t>
            </a:r>
            <a:endParaRPr kumimoji="0" lang="en-GB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9226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  <p:bldP spid="27" grpId="0"/>
      <p:bldP spid="36" grpId="0"/>
      <p:bldP spid="37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43ED96-0E80-4C37-A061-C02F0ABF367A}"/>
              </a:ext>
            </a:extLst>
          </p:cNvPr>
          <p:cNvSpPr txBox="1"/>
          <p:nvPr/>
        </p:nvSpPr>
        <p:spPr>
          <a:xfrm>
            <a:off x="637309" y="93080"/>
            <a:ext cx="10917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Can you draw a net of cone?</a:t>
            </a:r>
            <a:endParaRPr lang="en-GB" sz="7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0E75CF-FDF4-4230-8B5A-EC74DA3E6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83" b="1280"/>
          <a:stretch/>
        </p:blipFill>
        <p:spPr>
          <a:xfrm>
            <a:off x="3123594" y="1252451"/>
            <a:ext cx="5499476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5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883261" y="1496506"/>
                <a:ext cx="884023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>
                    <a:solidFill>
                      <a:srgbClr val="FF0000"/>
                    </a:solidFill>
                  </a:rPr>
                  <a:t>Curved Surface Area </a:t>
                </a:r>
                <a:r>
                  <a:rPr lang="en-GB" sz="6000" dirty="0"/>
                  <a:t>=</a:t>
                </a:r>
                <a:r>
                  <a:rPr lang="en-GB" sz="6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6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sz="6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𝑟𝑙</m:t>
                    </m:r>
                  </m:oMath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261" y="1496506"/>
                <a:ext cx="8840230" cy="1015663"/>
              </a:xfrm>
              <a:prstGeom prst="rect">
                <a:avLst/>
              </a:prstGeom>
              <a:blipFill>
                <a:blip r:embed="rId2"/>
                <a:stretch>
                  <a:fillRect l="-966" t="-17964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E7D4EFC9-2404-4C44-B697-AC7DB78582F7}"/>
              </a:ext>
            </a:extLst>
          </p:cNvPr>
          <p:cNvSpPr/>
          <p:nvPr/>
        </p:nvSpPr>
        <p:spPr>
          <a:xfrm>
            <a:off x="515389" y="215635"/>
            <a:ext cx="111058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Surface Area of a Cone</a:t>
            </a:r>
            <a:r>
              <a:rPr lang="en-GB" sz="7200" b="1" dirty="0"/>
              <a:t>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A5194C-31C7-4F4B-90D2-BA1D7A511341}"/>
              </a:ext>
            </a:extLst>
          </p:cNvPr>
          <p:cNvGrpSpPr/>
          <p:nvPr/>
        </p:nvGrpSpPr>
        <p:grpSpPr>
          <a:xfrm>
            <a:off x="577567" y="1521907"/>
            <a:ext cx="3024615" cy="4912144"/>
            <a:chOff x="681444" y="1950720"/>
            <a:chExt cx="2567009" cy="355881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B6C6C48-3DBB-4480-BDB7-8929D3E2AC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1444" y="1950720"/>
              <a:ext cx="2455224" cy="3558812"/>
              <a:chOff x="0" y="0"/>
              <a:chExt cx="1207" cy="1378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72C17CBD-D65F-4FD8-9182-A0420F8DED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" y="0"/>
                <a:ext cx="1200" cy="1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Arc 24">
                <a:extLst>
                  <a:ext uri="{FF2B5EF4-FFF2-40B4-BE49-F238E27FC236}">
                    <a16:creationId xmlns:a16="http://schemas.microsoft.com/office/drawing/2014/main" id="{8D6D83E0-A72C-4032-AE5A-DD251C8F00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" y="853"/>
                <a:ext cx="1192" cy="297"/>
              </a:xfrm>
              <a:custGeom>
                <a:avLst/>
                <a:gdLst>
                  <a:gd name="T0" fmla="*/ 0 w 43034"/>
                  <a:gd name="T1" fmla="*/ 230 h 24394"/>
                  <a:gd name="T2" fmla="*/ 1187 w 43034"/>
                  <a:gd name="T3" fmla="*/ 297 h 24394"/>
                  <a:gd name="T4" fmla="*/ 594 w 43034"/>
                  <a:gd name="T5" fmla="*/ 263 h 24394"/>
                  <a:gd name="T6" fmla="*/ 0 60000 65536"/>
                  <a:gd name="T7" fmla="*/ 0 60000 65536"/>
                  <a:gd name="T8" fmla="*/ 0 60000 65536"/>
                  <a:gd name="T9" fmla="*/ 0 w 43034"/>
                  <a:gd name="T10" fmla="*/ 0 h 24394"/>
                  <a:gd name="T11" fmla="*/ 43034 w 43034"/>
                  <a:gd name="T12" fmla="*/ 24394 h 24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034" h="24394" fill="none" extrusionOk="0">
                    <a:moveTo>
                      <a:pt x="-1" y="18929"/>
                    </a:moveTo>
                    <a:cubicBezTo>
                      <a:pt x="1346" y="8116"/>
                      <a:pt x="10537" y="-1"/>
                      <a:pt x="21434" y="0"/>
                    </a:cubicBezTo>
                    <a:cubicBezTo>
                      <a:pt x="33363" y="0"/>
                      <a:pt x="43034" y="9670"/>
                      <a:pt x="43034" y="21600"/>
                    </a:cubicBezTo>
                    <a:cubicBezTo>
                      <a:pt x="43034" y="22534"/>
                      <a:pt x="42973" y="23467"/>
                      <a:pt x="42852" y="24393"/>
                    </a:cubicBezTo>
                  </a:path>
                  <a:path w="43034" h="24394" stroke="0" extrusionOk="0">
                    <a:moveTo>
                      <a:pt x="-1" y="18929"/>
                    </a:moveTo>
                    <a:cubicBezTo>
                      <a:pt x="1346" y="8116"/>
                      <a:pt x="10537" y="-1"/>
                      <a:pt x="21434" y="0"/>
                    </a:cubicBezTo>
                    <a:cubicBezTo>
                      <a:pt x="33363" y="0"/>
                      <a:pt x="43034" y="9670"/>
                      <a:pt x="43034" y="21600"/>
                    </a:cubicBezTo>
                    <a:cubicBezTo>
                      <a:pt x="43034" y="22534"/>
                      <a:pt x="42973" y="23467"/>
                      <a:pt x="42852" y="24393"/>
                    </a:cubicBezTo>
                    <a:lnTo>
                      <a:pt x="21434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Arc 25">
                <a:extLst>
                  <a:ext uri="{FF2B5EF4-FFF2-40B4-BE49-F238E27FC236}">
                    <a16:creationId xmlns:a16="http://schemas.microsoft.com/office/drawing/2014/main" id="{E5184013-34DD-4B04-8449-A4DE0F8AE2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" y="1086"/>
                <a:ext cx="1195" cy="275"/>
              </a:xfrm>
              <a:custGeom>
                <a:avLst/>
                <a:gdLst>
                  <a:gd name="T0" fmla="*/ 1195 w 43196"/>
                  <a:gd name="T1" fmla="*/ 23 h 23117"/>
                  <a:gd name="T2" fmla="*/ 1 w 43196"/>
                  <a:gd name="T3" fmla="*/ 0 h 23117"/>
                  <a:gd name="T4" fmla="*/ 598 w 43196"/>
                  <a:gd name="T5" fmla="*/ 18 h 23117"/>
                  <a:gd name="T6" fmla="*/ 0 60000 65536"/>
                  <a:gd name="T7" fmla="*/ 0 60000 65536"/>
                  <a:gd name="T8" fmla="*/ 0 60000 65536"/>
                  <a:gd name="T9" fmla="*/ 0 w 43196"/>
                  <a:gd name="T10" fmla="*/ 0 h 23117"/>
                  <a:gd name="T11" fmla="*/ 43196 w 43196"/>
                  <a:gd name="T12" fmla="*/ 23117 h 23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6" h="23117" fill="none" extrusionOk="0">
                    <a:moveTo>
                      <a:pt x="43196" y="1906"/>
                    </a:moveTo>
                    <a:cubicBezTo>
                      <a:pt x="42984" y="13681"/>
                      <a:pt x="33377" y="23116"/>
                      <a:pt x="21600" y="23117"/>
                    </a:cubicBezTo>
                    <a:cubicBezTo>
                      <a:pt x="9670" y="23117"/>
                      <a:pt x="0" y="13446"/>
                      <a:pt x="0" y="1517"/>
                    </a:cubicBezTo>
                    <a:cubicBezTo>
                      <a:pt x="-1" y="1010"/>
                      <a:pt x="17" y="504"/>
                      <a:pt x="53" y="0"/>
                    </a:cubicBezTo>
                  </a:path>
                  <a:path w="43196" h="23117" stroke="0" extrusionOk="0">
                    <a:moveTo>
                      <a:pt x="43196" y="1906"/>
                    </a:moveTo>
                    <a:cubicBezTo>
                      <a:pt x="42984" y="13681"/>
                      <a:pt x="33377" y="23116"/>
                      <a:pt x="21600" y="23117"/>
                    </a:cubicBezTo>
                    <a:cubicBezTo>
                      <a:pt x="9670" y="23117"/>
                      <a:pt x="0" y="13446"/>
                      <a:pt x="0" y="1517"/>
                    </a:cubicBezTo>
                    <a:cubicBezTo>
                      <a:pt x="-1" y="1010"/>
                      <a:pt x="17" y="504"/>
                      <a:pt x="53" y="0"/>
                    </a:cubicBezTo>
                    <a:lnTo>
                      <a:pt x="21600" y="1517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26">
                <a:extLst>
                  <a:ext uri="{FF2B5EF4-FFF2-40B4-BE49-F238E27FC236}">
                    <a16:creationId xmlns:a16="http://schemas.microsoft.com/office/drawing/2014/main" id="{F2CBF2A7-266D-4FB0-ABD3-C36075FB88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0" y="15"/>
                <a:ext cx="596" cy="104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27">
                <a:extLst>
                  <a:ext uri="{FF2B5EF4-FFF2-40B4-BE49-F238E27FC236}">
                    <a16:creationId xmlns:a16="http://schemas.microsoft.com/office/drawing/2014/main" id="{21AE12A6-CC51-40C3-B914-D3A0EFC004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96" y="15"/>
                <a:ext cx="597" cy="104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28">
                <a:extLst>
                  <a:ext uri="{FF2B5EF4-FFF2-40B4-BE49-F238E27FC236}">
                    <a16:creationId xmlns:a16="http://schemas.microsoft.com/office/drawing/2014/main" id="{9A19AFC4-5BF5-455B-B9FC-73ED06E7D2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0" y="6"/>
                <a:ext cx="0" cy="105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29">
                <a:extLst>
                  <a:ext uri="{FF2B5EF4-FFF2-40B4-BE49-F238E27FC236}">
                    <a16:creationId xmlns:a16="http://schemas.microsoft.com/office/drawing/2014/main" id="{840495F2-7880-4325-B165-14B5856967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7" y="1071"/>
                <a:ext cx="58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Text Box 30">
                <a:extLst>
                  <a:ext uri="{FF2B5EF4-FFF2-40B4-BE49-F238E27FC236}">
                    <a16:creationId xmlns:a16="http://schemas.microsoft.com/office/drawing/2014/main" id="{EE15403C-1669-4E18-A21E-7353D42DDA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71" y="1018"/>
                <a:ext cx="191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600" i="1">
                    <a:solidFill>
                      <a:srgbClr val="010066"/>
                    </a:solidFill>
                    <a:latin typeface="Times New Roman" pitchFamily="18" charset="0"/>
                  </a:rPr>
                  <a:t>r</a:t>
                </a:r>
              </a:p>
            </p:txBody>
          </p:sp>
          <p:sp>
            <p:nvSpPr>
              <p:cNvPr id="14" name="Text Box 31">
                <a:extLst>
                  <a:ext uri="{FF2B5EF4-FFF2-40B4-BE49-F238E27FC236}">
                    <a16:creationId xmlns:a16="http://schemas.microsoft.com/office/drawing/2014/main" id="{3F6C3C9F-6A07-4F2B-A891-C379AECA61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" y="533"/>
                <a:ext cx="212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600" i="1" dirty="0">
                    <a:solidFill>
                      <a:srgbClr val="010066"/>
                    </a:solidFill>
                    <a:latin typeface="Times New Roman" pitchFamily="18" charset="0"/>
                  </a:rPr>
                  <a:t>h</a:t>
                </a:r>
              </a:p>
            </p:txBody>
          </p:sp>
        </p:grpSp>
        <p:sp>
          <p:nvSpPr>
            <p:cNvPr id="15" name="Line 24">
              <a:extLst>
                <a:ext uri="{FF2B5EF4-FFF2-40B4-BE49-F238E27FC236}">
                  <a16:creationId xmlns:a16="http://schemas.microsoft.com/office/drawing/2014/main" id="{33C6326F-01F6-4DF9-B974-D2F20E845F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6100" y="1960941"/>
              <a:ext cx="1212353" cy="27505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 Box 25">
              <a:extLst>
                <a:ext uri="{FF2B5EF4-FFF2-40B4-BE49-F238E27FC236}">
                  <a16:creationId xmlns:a16="http://schemas.microsoft.com/office/drawing/2014/main" id="{74F3A780-0FB7-4B04-AFA8-75D98A15DA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4212" y="3124817"/>
              <a:ext cx="298768" cy="468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i="1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endParaRPr kumimoji="0" lang="en-GB" sz="36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165153B-D940-4C8A-B3C9-30000EB0C2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316" y="2639360"/>
            <a:ext cx="3599664" cy="373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521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E7D4EFC9-2404-4C44-B697-AC7DB78582F7}"/>
              </a:ext>
            </a:extLst>
          </p:cNvPr>
          <p:cNvSpPr/>
          <p:nvPr/>
        </p:nvSpPr>
        <p:spPr>
          <a:xfrm>
            <a:off x="597438" y="92827"/>
            <a:ext cx="1110580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Can you write a formula </a:t>
            </a:r>
          </a:p>
          <a:p>
            <a:pPr algn="ctr"/>
            <a:r>
              <a:rPr lang="en-GB" sz="6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 total surface area?</a:t>
            </a:r>
            <a:endParaRPr lang="en-GB" sz="6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031C68E-2AAE-4F55-8FA0-240FBA32B0DA}"/>
                  </a:ext>
                </a:extLst>
              </p:cNvPr>
              <p:cNvSpPr txBox="1"/>
              <p:nvPr/>
            </p:nvSpPr>
            <p:spPr>
              <a:xfrm>
                <a:off x="3490337" y="2975241"/>
                <a:ext cx="8271038" cy="2146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dirty="0"/>
                  <a:t>Cone Total Surface Area</a:t>
                </a:r>
                <a:r>
                  <a:rPr lang="en-GB" sz="6600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</a:p>
              <a:p>
                <a:r>
                  <a:rPr lang="en-GB" sz="6600" dirty="0"/>
                  <a:t>=</a:t>
                </a:r>
                <a:r>
                  <a:rPr lang="en-GB" sz="6600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l-GR" sz="6600" b="1" i="1">
                        <a:solidFill>
                          <a:srgbClr val="70AD47">
                            <a:lumMod val="50000"/>
                          </a:srgbClr>
                        </a:solidFill>
                        <a:latin typeface="Cambria Math" panose="02040503050406030204" pitchFamily="18" charset="0"/>
                      </a:rPr>
                      <m:t>𝛑</m:t>
                    </m:r>
                    <m:r>
                      <a:rPr lang="en-US" sz="6600" b="1" i="1">
                        <a:solidFill>
                          <a:srgbClr val="70AD47">
                            <a:lumMod val="50000"/>
                          </a:srgbClr>
                        </a:solidFill>
                        <a:latin typeface="Cambria Math" panose="02040503050406030204" pitchFamily="18" charset="0"/>
                      </a:rPr>
                      <m:t>𝒓𝒍</m:t>
                    </m:r>
                  </m:oMath>
                </a14:m>
                <a:r>
                  <a:rPr lang="en-GB" sz="6600" b="1" dirty="0">
                    <a:solidFill>
                      <a:srgbClr val="70AD47">
                        <a:lumMod val="50000"/>
                      </a:srgbClr>
                    </a:solidFill>
                  </a:rPr>
                  <a:t> + </a:t>
                </a:r>
                <a14:m>
                  <m:oMath xmlns:m="http://schemas.openxmlformats.org/officeDocument/2006/math">
                    <m:r>
                      <a:rPr lang="el-GR" sz="6600" b="1" i="1">
                        <a:solidFill>
                          <a:srgbClr val="70AD47">
                            <a:lumMod val="50000"/>
                          </a:srgbClr>
                        </a:solidFill>
                        <a:latin typeface="Cambria Math" panose="02040503050406030204" pitchFamily="18" charset="0"/>
                      </a:rPr>
                      <m:t>𝛑</m:t>
                    </m:r>
                    <m:sSup>
                      <m:sSupPr>
                        <m:ctrlPr>
                          <a:rPr lang="el-GR" sz="6600" b="1" i="1">
                            <a:solidFill>
                              <a:srgbClr val="70AD47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b="1" i="1">
                            <a:solidFill>
                              <a:srgbClr val="70AD47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6600" b="1" i="1">
                            <a:solidFill>
                              <a:srgbClr val="70AD47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6600" b="1" dirty="0">
                    <a:solidFill>
                      <a:srgbClr val="70AD47">
                        <a:lumMod val="50000"/>
                      </a:srgbClr>
                    </a:solidFill>
                  </a:rPr>
                  <a:t> </a:t>
                </a:r>
                <a:endParaRPr lang="en-GB" sz="6600" b="1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031C68E-2AAE-4F55-8FA0-240FBA32B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337" y="2975241"/>
                <a:ext cx="8271038" cy="2146678"/>
              </a:xfrm>
              <a:prstGeom prst="rect">
                <a:avLst/>
              </a:prstGeom>
              <a:blipFill>
                <a:blip r:embed="rId2"/>
                <a:stretch>
                  <a:fillRect l="-5088" t="-9659" r="-4867" b="-213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1847C81A-49AB-0306-B41E-7FDF54EBC454}"/>
              </a:ext>
            </a:extLst>
          </p:cNvPr>
          <p:cNvGrpSpPr/>
          <p:nvPr/>
        </p:nvGrpSpPr>
        <p:grpSpPr>
          <a:xfrm>
            <a:off x="466731" y="2848496"/>
            <a:ext cx="2697647" cy="3236420"/>
            <a:chOff x="681444" y="1950720"/>
            <a:chExt cx="2567009" cy="355881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C85E62A-11FC-9571-0DE5-8954AC7575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1444" y="1950720"/>
              <a:ext cx="2455224" cy="3558812"/>
              <a:chOff x="0" y="0"/>
              <a:chExt cx="1207" cy="1378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03227070-04C7-8D0B-C09C-40BDE47333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" y="0"/>
                <a:ext cx="1200" cy="1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" name="Arc 24">
                <a:extLst>
                  <a:ext uri="{FF2B5EF4-FFF2-40B4-BE49-F238E27FC236}">
                    <a16:creationId xmlns:a16="http://schemas.microsoft.com/office/drawing/2014/main" id="{AF2B02C6-24A5-04AC-2484-0F77724061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" y="853"/>
                <a:ext cx="1192" cy="297"/>
              </a:xfrm>
              <a:custGeom>
                <a:avLst/>
                <a:gdLst>
                  <a:gd name="T0" fmla="*/ 0 w 43034"/>
                  <a:gd name="T1" fmla="*/ 230 h 24394"/>
                  <a:gd name="T2" fmla="*/ 1187 w 43034"/>
                  <a:gd name="T3" fmla="*/ 297 h 24394"/>
                  <a:gd name="T4" fmla="*/ 594 w 43034"/>
                  <a:gd name="T5" fmla="*/ 263 h 24394"/>
                  <a:gd name="T6" fmla="*/ 0 60000 65536"/>
                  <a:gd name="T7" fmla="*/ 0 60000 65536"/>
                  <a:gd name="T8" fmla="*/ 0 60000 65536"/>
                  <a:gd name="T9" fmla="*/ 0 w 43034"/>
                  <a:gd name="T10" fmla="*/ 0 h 24394"/>
                  <a:gd name="T11" fmla="*/ 43034 w 43034"/>
                  <a:gd name="T12" fmla="*/ 24394 h 24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034" h="24394" fill="none" extrusionOk="0">
                    <a:moveTo>
                      <a:pt x="-1" y="18929"/>
                    </a:moveTo>
                    <a:cubicBezTo>
                      <a:pt x="1346" y="8116"/>
                      <a:pt x="10537" y="-1"/>
                      <a:pt x="21434" y="0"/>
                    </a:cubicBezTo>
                    <a:cubicBezTo>
                      <a:pt x="33363" y="0"/>
                      <a:pt x="43034" y="9670"/>
                      <a:pt x="43034" y="21600"/>
                    </a:cubicBezTo>
                    <a:cubicBezTo>
                      <a:pt x="43034" y="22534"/>
                      <a:pt x="42973" y="23467"/>
                      <a:pt x="42852" y="24393"/>
                    </a:cubicBezTo>
                  </a:path>
                  <a:path w="43034" h="24394" stroke="0" extrusionOk="0">
                    <a:moveTo>
                      <a:pt x="-1" y="18929"/>
                    </a:moveTo>
                    <a:cubicBezTo>
                      <a:pt x="1346" y="8116"/>
                      <a:pt x="10537" y="-1"/>
                      <a:pt x="21434" y="0"/>
                    </a:cubicBezTo>
                    <a:cubicBezTo>
                      <a:pt x="33363" y="0"/>
                      <a:pt x="43034" y="9670"/>
                      <a:pt x="43034" y="21600"/>
                    </a:cubicBezTo>
                    <a:cubicBezTo>
                      <a:pt x="43034" y="22534"/>
                      <a:pt x="42973" y="23467"/>
                      <a:pt x="42852" y="24393"/>
                    </a:cubicBezTo>
                    <a:lnTo>
                      <a:pt x="21434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2" name="Arc 25">
                <a:extLst>
                  <a:ext uri="{FF2B5EF4-FFF2-40B4-BE49-F238E27FC236}">
                    <a16:creationId xmlns:a16="http://schemas.microsoft.com/office/drawing/2014/main" id="{A7361D33-32C8-0425-3E1A-56530A1EE4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" y="1086"/>
                <a:ext cx="1195" cy="275"/>
              </a:xfrm>
              <a:custGeom>
                <a:avLst/>
                <a:gdLst>
                  <a:gd name="T0" fmla="*/ 1195 w 43196"/>
                  <a:gd name="T1" fmla="*/ 23 h 23117"/>
                  <a:gd name="T2" fmla="*/ 1 w 43196"/>
                  <a:gd name="T3" fmla="*/ 0 h 23117"/>
                  <a:gd name="T4" fmla="*/ 598 w 43196"/>
                  <a:gd name="T5" fmla="*/ 18 h 23117"/>
                  <a:gd name="T6" fmla="*/ 0 60000 65536"/>
                  <a:gd name="T7" fmla="*/ 0 60000 65536"/>
                  <a:gd name="T8" fmla="*/ 0 60000 65536"/>
                  <a:gd name="T9" fmla="*/ 0 w 43196"/>
                  <a:gd name="T10" fmla="*/ 0 h 23117"/>
                  <a:gd name="T11" fmla="*/ 43196 w 43196"/>
                  <a:gd name="T12" fmla="*/ 23117 h 23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6" h="23117" fill="none" extrusionOk="0">
                    <a:moveTo>
                      <a:pt x="43196" y="1906"/>
                    </a:moveTo>
                    <a:cubicBezTo>
                      <a:pt x="42984" y="13681"/>
                      <a:pt x="33377" y="23116"/>
                      <a:pt x="21600" y="23117"/>
                    </a:cubicBezTo>
                    <a:cubicBezTo>
                      <a:pt x="9670" y="23117"/>
                      <a:pt x="0" y="13446"/>
                      <a:pt x="0" y="1517"/>
                    </a:cubicBezTo>
                    <a:cubicBezTo>
                      <a:pt x="-1" y="1010"/>
                      <a:pt x="17" y="504"/>
                      <a:pt x="53" y="0"/>
                    </a:cubicBezTo>
                  </a:path>
                  <a:path w="43196" h="23117" stroke="0" extrusionOk="0">
                    <a:moveTo>
                      <a:pt x="43196" y="1906"/>
                    </a:moveTo>
                    <a:cubicBezTo>
                      <a:pt x="42984" y="13681"/>
                      <a:pt x="33377" y="23116"/>
                      <a:pt x="21600" y="23117"/>
                    </a:cubicBezTo>
                    <a:cubicBezTo>
                      <a:pt x="9670" y="23117"/>
                      <a:pt x="0" y="13446"/>
                      <a:pt x="0" y="1517"/>
                    </a:cubicBezTo>
                    <a:cubicBezTo>
                      <a:pt x="-1" y="1010"/>
                      <a:pt x="17" y="504"/>
                      <a:pt x="53" y="0"/>
                    </a:cubicBezTo>
                    <a:lnTo>
                      <a:pt x="21600" y="1517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4" name="Line 26">
                <a:extLst>
                  <a:ext uri="{FF2B5EF4-FFF2-40B4-BE49-F238E27FC236}">
                    <a16:creationId xmlns:a16="http://schemas.microsoft.com/office/drawing/2014/main" id="{B0F0E085-AA3A-DF4D-0372-850B112CD6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0" y="15"/>
                <a:ext cx="596" cy="104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5" name="Line 27">
                <a:extLst>
                  <a:ext uri="{FF2B5EF4-FFF2-40B4-BE49-F238E27FC236}">
                    <a16:creationId xmlns:a16="http://schemas.microsoft.com/office/drawing/2014/main" id="{19AA0702-D7EF-8711-A8BD-1398902F2F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96" y="15"/>
                <a:ext cx="597" cy="104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6" name="Line 28">
                <a:extLst>
                  <a:ext uri="{FF2B5EF4-FFF2-40B4-BE49-F238E27FC236}">
                    <a16:creationId xmlns:a16="http://schemas.microsoft.com/office/drawing/2014/main" id="{61B4DC44-4D14-FD1A-9369-52D9AE7A3C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0" y="6"/>
                <a:ext cx="0" cy="105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7" name="Line 29">
                <a:extLst>
                  <a:ext uri="{FF2B5EF4-FFF2-40B4-BE49-F238E27FC236}">
                    <a16:creationId xmlns:a16="http://schemas.microsoft.com/office/drawing/2014/main" id="{5FD18BCF-8F0D-9665-5583-CDBE5CD854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7" y="1071"/>
                <a:ext cx="58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8" name="Text Box 30">
                <a:extLst>
                  <a:ext uri="{FF2B5EF4-FFF2-40B4-BE49-F238E27FC236}">
                    <a16:creationId xmlns:a16="http://schemas.microsoft.com/office/drawing/2014/main" id="{FDF95580-C8E4-A7AB-5667-DC7A2E498E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71" y="1018"/>
                <a:ext cx="191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600" i="1">
                    <a:solidFill>
                      <a:srgbClr val="010066"/>
                    </a:solidFill>
                    <a:latin typeface="Times New Roman" pitchFamily="18" charset="0"/>
                  </a:rPr>
                  <a:t>r</a:t>
                </a:r>
              </a:p>
            </p:txBody>
          </p:sp>
          <p:sp>
            <p:nvSpPr>
              <p:cNvPr id="29" name="Text Box 31">
                <a:extLst>
                  <a:ext uri="{FF2B5EF4-FFF2-40B4-BE49-F238E27FC236}">
                    <a16:creationId xmlns:a16="http://schemas.microsoft.com/office/drawing/2014/main" id="{D46F85B1-47AA-5963-FD86-7CF1125E5E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" y="533"/>
                <a:ext cx="212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600" i="1" dirty="0">
                    <a:solidFill>
                      <a:srgbClr val="010066"/>
                    </a:solidFill>
                    <a:latin typeface="Times New Roman" pitchFamily="18" charset="0"/>
                  </a:rPr>
                  <a:t>h</a:t>
                </a:r>
              </a:p>
            </p:txBody>
          </p:sp>
        </p:grpSp>
        <p:sp>
          <p:nvSpPr>
            <p:cNvPr id="17" name="Line 24">
              <a:extLst>
                <a:ext uri="{FF2B5EF4-FFF2-40B4-BE49-F238E27FC236}">
                  <a16:creationId xmlns:a16="http://schemas.microsoft.com/office/drawing/2014/main" id="{023A9E9E-8830-803F-55C1-0A868F6BC5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6100" y="1960941"/>
              <a:ext cx="1212353" cy="27505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 Box 25">
              <a:extLst>
                <a:ext uri="{FF2B5EF4-FFF2-40B4-BE49-F238E27FC236}">
                  <a16:creationId xmlns:a16="http://schemas.microsoft.com/office/drawing/2014/main" id="{32DFE256-0598-2E0F-9A2F-E971BDDF22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4212" y="3124817"/>
              <a:ext cx="298768" cy="468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i="1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endParaRPr kumimoji="0" lang="en-GB" sz="36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957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1199B9-3C45-753B-0671-CC3EC7EA2A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72914" t="3113"/>
          <a:stretch/>
        </p:blipFill>
        <p:spPr bwMode="auto">
          <a:xfrm>
            <a:off x="7615239" y="1298440"/>
            <a:ext cx="4157662" cy="5343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26AB58-5F6F-7474-7053-41224F3AEA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813" r="45110" b="4654"/>
          <a:stretch/>
        </p:blipFill>
        <p:spPr>
          <a:xfrm>
            <a:off x="419099" y="1772777"/>
            <a:ext cx="7447393" cy="48694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4848F6-1AEA-BDF4-AA6E-0A0186948E84}"/>
              </a:ext>
            </a:extLst>
          </p:cNvPr>
          <p:cNvSpPr txBox="1"/>
          <p:nvPr/>
        </p:nvSpPr>
        <p:spPr>
          <a:xfrm>
            <a:off x="2821783" y="158637"/>
            <a:ext cx="6872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FORMULA SHEET </a:t>
            </a:r>
            <a:endParaRPr lang="en-GB" sz="7200" b="1" dirty="0"/>
          </a:p>
        </p:txBody>
      </p:sp>
    </p:spTree>
    <p:extLst>
      <p:ext uri="{BB962C8B-B14F-4D97-AF65-F5344CB8AC3E}">
        <p14:creationId xmlns:p14="http://schemas.microsoft.com/office/powerpoint/2010/main" val="874014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9271C-9474-E107-BC12-7101EE452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318B13-C748-82C5-2DD3-EDD30855A41D}"/>
                  </a:ext>
                </a:extLst>
              </p:cNvPr>
              <p:cNvSpPr txBox="1"/>
              <p:nvPr/>
            </p:nvSpPr>
            <p:spPr>
              <a:xfrm>
                <a:off x="3976187" y="1763804"/>
                <a:ext cx="51567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rgbClr val="FF0000"/>
                    </a:solidFill>
                  </a:rPr>
                  <a:t>Curved Surface Area </a:t>
                </a:r>
                <a:r>
                  <a:rPr lang="en-GB" sz="3600" dirty="0"/>
                  <a:t>=</a:t>
                </a:r>
                <a:r>
                  <a:rPr lang="en-GB" sz="3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𝑟𝑙</m:t>
                    </m:r>
                  </m:oMath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318B13-C748-82C5-2DD3-EDD30855A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187" y="1763804"/>
                <a:ext cx="5156729" cy="646331"/>
              </a:xfrm>
              <a:prstGeom prst="rect">
                <a:avLst/>
              </a:prstGeom>
              <a:blipFill>
                <a:blip r:embed="rId2"/>
                <a:stretch>
                  <a:fillRect l="-3546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1FF77CB0-3258-60AB-DE3D-5F9DC749DBFB}"/>
                  </a:ext>
                </a:extLst>
              </p:cNvPr>
              <p:cNvSpPr/>
              <p:nvPr/>
            </p:nvSpPr>
            <p:spPr>
              <a:xfrm>
                <a:off x="410094" y="105534"/>
                <a:ext cx="11587942" cy="1538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000" b="1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What is the surface area of the cone?</a:t>
                </a:r>
              </a:p>
              <a:p>
                <a:pPr algn="ctr"/>
                <a:r>
                  <a:rPr lang="en-GB" sz="44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Give your answer in terms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4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1FF77CB0-3258-60AB-DE3D-5F9DC749DB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094" y="105534"/>
                <a:ext cx="11587942" cy="1538883"/>
              </a:xfrm>
              <a:prstGeom prst="rect">
                <a:avLst/>
              </a:prstGeom>
              <a:blipFill>
                <a:blip r:embed="rId3"/>
                <a:stretch>
                  <a:fillRect l="-1894" t="-9486" r="-1841" b="-166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71FA9CCA-C42B-1923-C2D8-C17C16891571}"/>
              </a:ext>
            </a:extLst>
          </p:cNvPr>
          <p:cNvGrpSpPr/>
          <p:nvPr/>
        </p:nvGrpSpPr>
        <p:grpSpPr>
          <a:xfrm>
            <a:off x="410094" y="1700811"/>
            <a:ext cx="3108395" cy="4912144"/>
            <a:chOff x="681444" y="1950720"/>
            <a:chExt cx="2638114" cy="355881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41E9AD7-A189-1BC4-C327-2E958CDB0C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1444" y="1950720"/>
              <a:ext cx="2455224" cy="3558812"/>
              <a:chOff x="0" y="0"/>
              <a:chExt cx="1207" cy="1378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CD8598F4-0C58-2230-7446-395DC971368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" y="0"/>
                <a:ext cx="1200" cy="1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Arc 24">
                <a:extLst>
                  <a:ext uri="{FF2B5EF4-FFF2-40B4-BE49-F238E27FC236}">
                    <a16:creationId xmlns:a16="http://schemas.microsoft.com/office/drawing/2014/main" id="{E7C04741-C1C7-138D-9D19-E21F24AAE1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" y="853"/>
                <a:ext cx="1192" cy="297"/>
              </a:xfrm>
              <a:custGeom>
                <a:avLst/>
                <a:gdLst>
                  <a:gd name="T0" fmla="*/ 0 w 43034"/>
                  <a:gd name="T1" fmla="*/ 230 h 24394"/>
                  <a:gd name="T2" fmla="*/ 1187 w 43034"/>
                  <a:gd name="T3" fmla="*/ 297 h 24394"/>
                  <a:gd name="T4" fmla="*/ 594 w 43034"/>
                  <a:gd name="T5" fmla="*/ 263 h 24394"/>
                  <a:gd name="T6" fmla="*/ 0 60000 65536"/>
                  <a:gd name="T7" fmla="*/ 0 60000 65536"/>
                  <a:gd name="T8" fmla="*/ 0 60000 65536"/>
                  <a:gd name="T9" fmla="*/ 0 w 43034"/>
                  <a:gd name="T10" fmla="*/ 0 h 24394"/>
                  <a:gd name="T11" fmla="*/ 43034 w 43034"/>
                  <a:gd name="T12" fmla="*/ 24394 h 243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034" h="24394" fill="none" extrusionOk="0">
                    <a:moveTo>
                      <a:pt x="-1" y="18929"/>
                    </a:moveTo>
                    <a:cubicBezTo>
                      <a:pt x="1346" y="8116"/>
                      <a:pt x="10537" y="-1"/>
                      <a:pt x="21434" y="0"/>
                    </a:cubicBezTo>
                    <a:cubicBezTo>
                      <a:pt x="33363" y="0"/>
                      <a:pt x="43034" y="9670"/>
                      <a:pt x="43034" y="21600"/>
                    </a:cubicBezTo>
                    <a:cubicBezTo>
                      <a:pt x="43034" y="22534"/>
                      <a:pt x="42973" y="23467"/>
                      <a:pt x="42852" y="24393"/>
                    </a:cubicBezTo>
                  </a:path>
                  <a:path w="43034" h="24394" stroke="0" extrusionOk="0">
                    <a:moveTo>
                      <a:pt x="-1" y="18929"/>
                    </a:moveTo>
                    <a:cubicBezTo>
                      <a:pt x="1346" y="8116"/>
                      <a:pt x="10537" y="-1"/>
                      <a:pt x="21434" y="0"/>
                    </a:cubicBezTo>
                    <a:cubicBezTo>
                      <a:pt x="33363" y="0"/>
                      <a:pt x="43034" y="9670"/>
                      <a:pt x="43034" y="21600"/>
                    </a:cubicBezTo>
                    <a:cubicBezTo>
                      <a:pt x="43034" y="22534"/>
                      <a:pt x="42973" y="23467"/>
                      <a:pt x="42852" y="24393"/>
                    </a:cubicBezTo>
                    <a:lnTo>
                      <a:pt x="21434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8" name="Arc 25">
                <a:extLst>
                  <a:ext uri="{FF2B5EF4-FFF2-40B4-BE49-F238E27FC236}">
                    <a16:creationId xmlns:a16="http://schemas.microsoft.com/office/drawing/2014/main" id="{28811E22-75F5-DBC8-1B1D-130224882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" y="1086"/>
                <a:ext cx="1195" cy="275"/>
              </a:xfrm>
              <a:custGeom>
                <a:avLst/>
                <a:gdLst>
                  <a:gd name="T0" fmla="*/ 1195 w 43196"/>
                  <a:gd name="T1" fmla="*/ 23 h 23117"/>
                  <a:gd name="T2" fmla="*/ 1 w 43196"/>
                  <a:gd name="T3" fmla="*/ 0 h 23117"/>
                  <a:gd name="T4" fmla="*/ 598 w 43196"/>
                  <a:gd name="T5" fmla="*/ 18 h 23117"/>
                  <a:gd name="T6" fmla="*/ 0 60000 65536"/>
                  <a:gd name="T7" fmla="*/ 0 60000 65536"/>
                  <a:gd name="T8" fmla="*/ 0 60000 65536"/>
                  <a:gd name="T9" fmla="*/ 0 w 43196"/>
                  <a:gd name="T10" fmla="*/ 0 h 23117"/>
                  <a:gd name="T11" fmla="*/ 43196 w 43196"/>
                  <a:gd name="T12" fmla="*/ 23117 h 23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6" h="23117" fill="none" extrusionOk="0">
                    <a:moveTo>
                      <a:pt x="43196" y="1906"/>
                    </a:moveTo>
                    <a:cubicBezTo>
                      <a:pt x="42984" y="13681"/>
                      <a:pt x="33377" y="23116"/>
                      <a:pt x="21600" y="23117"/>
                    </a:cubicBezTo>
                    <a:cubicBezTo>
                      <a:pt x="9670" y="23117"/>
                      <a:pt x="0" y="13446"/>
                      <a:pt x="0" y="1517"/>
                    </a:cubicBezTo>
                    <a:cubicBezTo>
                      <a:pt x="-1" y="1010"/>
                      <a:pt x="17" y="504"/>
                      <a:pt x="53" y="0"/>
                    </a:cubicBezTo>
                  </a:path>
                  <a:path w="43196" h="23117" stroke="0" extrusionOk="0">
                    <a:moveTo>
                      <a:pt x="43196" y="1906"/>
                    </a:moveTo>
                    <a:cubicBezTo>
                      <a:pt x="42984" y="13681"/>
                      <a:pt x="33377" y="23116"/>
                      <a:pt x="21600" y="23117"/>
                    </a:cubicBezTo>
                    <a:cubicBezTo>
                      <a:pt x="9670" y="23117"/>
                      <a:pt x="0" y="13446"/>
                      <a:pt x="0" y="1517"/>
                    </a:cubicBezTo>
                    <a:cubicBezTo>
                      <a:pt x="-1" y="1010"/>
                      <a:pt x="17" y="504"/>
                      <a:pt x="53" y="0"/>
                    </a:cubicBezTo>
                    <a:lnTo>
                      <a:pt x="21600" y="1517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Line 26">
                <a:extLst>
                  <a:ext uri="{FF2B5EF4-FFF2-40B4-BE49-F238E27FC236}">
                    <a16:creationId xmlns:a16="http://schemas.microsoft.com/office/drawing/2014/main" id="{A49B8838-4741-0C24-33F4-110E626AB1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0" y="15"/>
                <a:ext cx="596" cy="104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0" name="Line 27">
                <a:extLst>
                  <a:ext uri="{FF2B5EF4-FFF2-40B4-BE49-F238E27FC236}">
                    <a16:creationId xmlns:a16="http://schemas.microsoft.com/office/drawing/2014/main" id="{02FC9644-C361-2F7A-8464-632A906860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96" y="15"/>
                <a:ext cx="597" cy="104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1" name="Line 28">
                <a:extLst>
                  <a:ext uri="{FF2B5EF4-FFF2-40B4-BE49-F238E27FC236}">
                    <a16:creationId xmlns:a16="http://schemas.microsoft.com/office/drawing/2014/main" id="{5D7A26EF-1659-D70B-F0F2-D8169899C9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0" y="6"/>
                <a:ext cx="0" cy="105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2" name="Line 29">
                <a:extLst>
                  <a:ext uri="{FF2B5EF4-FFF2-40B4-BE49-F238E27FC236}">
                    <a16:creationId xmlns:a16="http://schemas.microsoft.com/office/drawing/2014/main" id="{D3704860-4156-97E4-70B8-C899A1932E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7" y="1071"/>
                <a:ext cx="58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3" name="Text Box 30">
                <a:extLst>
                  <a:ext uri="{FF2B5EF4-FFF2-40B4-BE49-F238E27FC236}">
                    <a16:creationId xmlns:a16="http://schemas.microsoft.com/office/drawing/2014/main" id="{8A05C2FB-2C06-D506-B494-B2678D9D6F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9" y="1046"/>
                <a:ext cx="191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600" dirty="0">
                    <a:solidFill>
                      <a:srgbClr val="010066"/>
                    </a:solidFill>
                    <a:latin typeface="+mj-lt"/>
                  </a:rPr>
                  <a:t>6</a:t>
                </a:r>
              </a:p>
            </p:txBody>
          </p:sp>
          <p:sp>
            <p:nvSpPr>
              <p:cNvPr id="14" name="Text Box 31">
                <a:extLst>
                  <a:ext uri="{FF2B5EF4-FFF2-40B4-BE49-F238E27FC236}">
                    <a16:creationId xmlns:a16="http://schemas.microsoft.com/office/drawing/2014/main" id="{7D8D9696-1CD5-98B6-5542-940E81488D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5" y="533"/>
                <a:ext cx="206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600" dirty="0">
                    <a:solidFill>
                      <a:srgbClr val="010066"/>
                    </a:solidFill>
                    <a:latin typeface="+mj-lt"/>
                  </a:rPr>
                  <a:t>8</a:t>
                </a:r>
              </a:p>
            </p:txBody>
          </p:sp>
        </p:grpSp>
        <p:sp>
          <p:nvSpPr>
            <p:cNvPr id="15" name="Line 24">
              <a:extLst>
                <a:ext uri="{FF2B5EF4-FFF2-40B4-BE49-F238E27FC236}">
                  <a16:creationId xmlns:a16="http://schemas.microsoft.com/office/drawing/2014/main" id="{D3B3041A-63E0-4F4B-9920-8AD2E3C5FC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6100" y="1960941"/>
              <a:ext cx="1212353" cy="27505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 Box 25">
              <a:extLst>
                <a:ext uri="{FF2B5EF4-FFF2-40B4-BE49-F238E27FC236}">
                  <a16:creationId xmlns:a16="http://schemas.microsoft.com/office/drawing/2014/main" id="{6D80A7A7-79EE-4AA5-686F-AA7AAEE8D1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4212" y="3124817"/>
              <a:ext cx="585346" cy="468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cs typeface="Times New Roman" panose="02020603050405020304" pitchFamily="18" charset="0"/>
                </a:rPr>
                <a:t>10</a:t>
              </a:r>
              <a:endParaRPr kumimoji="0" lang="en-GB" sz="36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8A9299F-97B7-D70F-F01E-73698AA9F3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1081" y="2156962"/>
            <a:ext cx="1470111" cy="152501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2451B45-77E5-98E6-24D4-A640C44DD1BE}"/>
                  </a:ext>
                </a:extLst>
              </p:cNvPr>
              <p:cNvSpPr txBox="1"/>
              <p:nvPr/>
            </p:nvSpPr>
            <p:spPr>
              <a:xfrm>
                <a:off x="7831649" y="2540715"/>
                <a:ext cx="204387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l-GR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π</m:t>
                    </m:r>
                    <m:d>
                      <m:dPr>
                        <m:ctrlP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e>
                    </m:d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10</m:t>
                    </m:r>
                  </m:oMath>
                </a14:m>
                <a:endParaRPr lang="en-GB" sz="14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2451B45-77E5-98E6-24D4-A640C44DD1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1649" y="2540715"/>
                <a:ext cx="2043871" cy="646331"/>
              </a:xfrm>
              <a:prstGeom prst="rect">
                <a:avLst/>
              </a:prstGeom>
              <a:blipFill>
                <a:blip r:embed="rId6"/>
                <a:stretch>
                  <a:fillRect l="-9254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ADE319C-9251-0CF9-7313-9BE31C279B72}"/>
                  </a:ext>
                </a:extLst>
              </p:cNvPr>
              <p:cNvSpPr txBox="1"/>
              <p:nvPr/>
            </p:nvSpPr>
            <p:spPr>
              <a:xfrm>
                <a:off x="7831649" y="3377490"/>
                <a:ext cx="144166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60</m:t>
                    </m:r>
                    <m:r>
                      <m:rPr>
                        <m:sty m:val="p"/>
                      </m:rPr>
                      <a:rPr kumimoji="0" lang="el-GR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π</m:t>
                    </m:r>
                  </m:oMath>
                </a14:m>
                <a:endParaRPr lang="en-GB" sz="14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ADE319C-9251-0CF9-7313-9BE31C279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1649" y="3377490"/>
                <a:ext cx="1441666" cy="646331"/>
              </a:xfrm>
              <a:prstGeom prst="rect">
                <a:avLst/>
              </a:prstGeom>
              <a:blipFill>
                <a:blip r:embed="rId7"/>
                <a:stretch>
                  <a:fillRect l="-13136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6DE799-A43F-89F6-E84A-BF730AB0F627}"/>
                  </a:ext>
                </a:extLst>
              </p:cNvPr>
              <p:cNvSpPr txBox="1"/>
              <p:nvPr/>
            </p:nvSpPr>
            <p:spPr>
              <a:xfrm>
                <a:off x="4101033" y="4092647"/>
                <a:ext cx="48988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rgbClr val="00B050"/>
                    </a:solidFill>
                  </a:rPr>
                  <a:t>Surface Area Circle </a:t>
                </a:r>
                <a:r>
                  <a:rPr lang="en-GB" sz="3600" dirty="0"/>
                  <a:t>= </a:t>
                </a:r>
                <a14:m>
                  <m:oMath xmlns:m="http://schemas.openxmlformats.org/officeDocument/2006/math">
                    <m:r>
                      <a:rPr lang="el-GR" sz="3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l-GR" sz="3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3600" b="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6DE799-A43F-89F6-E84A-BF730AB0F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1033" y="4092647"/>
                <a:ext cx="4898880" cy="646331"/>
              </a:xfrm>
              <a:prstGeom prst="rect">
                <a:avLst/>
              </a:prstGeom>
              <a:blipFill>
                <a:blip r:embed="rId8"/>
                <a:stretch>
                  <a:fillRect l="-3861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392C655-3997-0077-2EB5-2B1A80F29D22}"/>
                  </a:ext>
                </a:extLst>
              </p:cNvPr>
              <p:cNvSpPr txBox="1"/>
              <p:nvPr/>
            </p:nvSpPr>
            <p:spPr>
              <a:xfrm>
                <a:off x="7677339" y="4716129"/>
                <a:ext cx="19783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 </a:t>
                </a:r>
                <a14:m>
                  <m:oMath xmlns:m="http://schemas.openxmlformats.org/officeDocument/2006/math">
                    <m:r>
                      <a:rPr kumimoji="0" lang="el-GR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𝜋</m:t>
                    </m:r>
                    <m:sSup>
                      <m:sSupPr>
                        <m:ctrlPr>
                          <a:rPr kumimoji="0" lang="el-GR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(6</m:t>
                        </m:r>
                        <m: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)</m:t>
                        </m:r>
                      </m:e>
                      <m:sup>
                        <m: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endParaRPr lang="en-GB" sz="14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392C655-3997-0077-2EB5-2B1A80F29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7339" y="4716129"/>
                <a:ext cx="1978393" cy="646331"/>
              </a:xfrm>
              <a:prstGeom prst="rect">
                <a:avLst/>
              </a:prstGeom>
              <a:blipFill>
                <a:blip r:embed="rId9"/>
                <a:stretch>
                  <a:fillRect l="-9231" t="-1415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28C2E1-876A-A098-AA67-938232A45AB7}"/>
                  </a:ext>
                </a:extLst>
              </p:cNvPr>
              <p:cNvSpPr txBox="1"/>
              <p:nvPr/>
            </p:nvSpPr>
            <p:spPr>
              <a:xfrm>
                <a:off x="7677339" y="5393144"/>
                <a:ext cx="145557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36</m:t>
                    </m:r>
                    <m:r>
                      <m:rPr>
                        <m:sty m:val="p"/>
                      </m:rPr>
                      <a:rPr kumimoji="0" lang="el-GR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π</m:t>
                    </m:r>
                  </m:oMath>
                </a14:m>
                <a:endParaRPr lang="en-GB" sz="14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28C2E1-876A-A098-AA67-938232A45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7339" y="5393144"/>
                <a:ext cx="1455577" cy="646331"/>
              </a:xfrm>
              <a:prstGeom prst="rect">
                <a:avLst/>
              </a:prstGeom>
              <a:blipFill>
                <a:blip r:embed="rId10"/>
                <a:stretch>
                  <a:fillRect l="-12552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6985BAE-8466-65BF-9F73-AB64B5F29415}"/>
                  </a:ext>
                </a:extLst>
              </p:cNvPr>
              <p:cNvSpPr txBox="1"/>
              <p:nvPr/>
            </p:nvSpPr>
            <p:spPr>
              <a:xfrm>
                <a:off x="4059462" y="6110885"/>
                <a:ext cx="723575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>
                    <a:solidFill>
                      <a:schemeClr val="tx1"/>
                    </a:solidFill>
                  </a:rPr>
                  <a:t>Total Surface Area = </a:t>
                </a:r>
                <a14:m>
                  <m:oMath xmlns:m="http://schemas.openxmlformats.org/officeDocument/2006/math">
                    <m:r>
                      <a:rPr lang="en-GB" sz="3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60</m:t>
                    </m:r>
                    <m:r>
                      <m:rPr>
                        <m:sty m:val="p"/>
                      </m:rPr>
                      <a:rPr lang="el-GR" sz="3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+</a:t>
                </a:r>
                <a:r>
                  <a:rPr lang="en-GB" sz="36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36</m:t>
                    </m:r>
                    <m:r>
                      <m:rPr>
                        <m:sty m:val="p"/>
                      </m:rPr>
                      <a:rPr lang="el-GR" sz="360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36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en-GB" sz="36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l-GR" sz="36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6985BAE-8466-65BF-9F73-AB64B5F294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9462" y="6110885"/>
                <a:ext cx="7235754" cy="646331"/>
              </a:xfrm>
              <a:prstGeom prst="rect">
                <a:avLst/>
              </a:prstGeom>
              <a:blipFill>
                <a:blip r:embed="rId11"/>
                <a:stretch>
                  <a:fillRect l="-2612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954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7" grpId="0"/>
      <p:bldP spid="18" grpId="0"/>
      <p:bldP spid="19" grpId="0"/>
      <p:bldP spid="21" grpId="0"/>
      <p:bldP spid="22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216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9</cp:revision>
  <dcterms:created xsi:type="dcterms:W3CDTF">2016-02-02T07:39:51Z</dcterms:created>
  <dcterms:modified xsi:type="dcterms:W3CDTF">2024-10-19T10:59:19Z</dcterms:modified>
</cp:coreProperties>
</file>