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60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3F5783-7EA3-487A-9757-909B4863D434}" v="6" dt="2021-11-17T11:26:49.6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3F5783-7EA3-487A-9757-909B4863D434}"/>
    <pc:docChg chg="custSel addSld modSld">
      <pc:chgData name="Stewart Gale" userId="3647ddd2-6040-41ae-a96d-232c23482af8" providerId="ADAL" clId="{173F5783-7EA3-487A-9757-909B4863D434}" dt="2021-11-17T11:26:49.625" v="41"/>
      <pc:docMkLst>
        <pc:docMk/>
      </pc:docMkLst>
      <pc:sldChg chg="delSp mod delAnim">
        <pc:chgData name="Stewart Gale" userId="3647ddd2-6040-41ae-a96d-232c23482af8" providerId="ADAL" clId="{173F5783-7EA3-487A-9757-909B4863D434}" dt="2021-09-20T18:26:38.057" v="34" actId="478"/>
        <pc:sldMkLst>
          <pc:docMk/>
          <pc:sldMk cId="1964090776" sldId="256"/>
        </pc:sldMkLst>
        <pc:spChg chg="del">
          <ac:chgData name="Stewart Gale" userId="3647ddd2-6040-41ae-a96d-232c23482af8" providerId="ADAL" clId="{173F5783-7EA3-487A-9757-909B4863D434}" dt="2021-09-20T18:26:38.057" v="34" actId="478"/>
          <ac:spMkLst>
            <pc:docMk/>
            <pc:sldMk cId="1964090776" sldId="256"/>
            <ac:spMk id="13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38.057" v="34" actId="478"/>
          <ac:spMkLst>
            <pc:docMk/>
            <pc:sldMk cId="1964090776" sldId="256"/>
            <ac:spMk id="15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38.057" v="34" actId="478"/>
          <ac:spMkLst>
            <pc:docMk/>
            <pc:sldMk cId="1964090776" sldId="256"/>
            <ac:spMk id="21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38.057" v="34" actId="478"/>
          <ac:spMkLst>
            <pc:docMk/>
            <pc:sldMk cId="1964090776" sldId="256"/>
            <ac:spMk id="22" creationId="{00000000-0000-0000-0000-000000000000}"/>
          </ac:spMkLst>
        </pc:spChg>
      </pc:sldChg>
      <pc:sldChg chg="delSp mod delAnim">
        <pc:chgData name="Stewart Gale" userId="3647ddd2-6040-41ae-a96d-232c23482af8" providerId="ADAL" clId="{173F5783-7EA3-487A-9757-909B4863D434}" dt="2021-09-20T18:26:32.724" v="33" actId="478"/>
        <pc:sldMkLst>
          <pc:docMk/>
          <pc:sldMk cId="3612855001" sldId="257"/>
        </pc:sldMkLst>
        <pc:spChg chg="del">
          <ac:chgData name="Stewart Gale" userId="3647ddd2-6040-41ae-a96d-232c23482af8" providerId="ADAL" clId="{173F5783-7EA3-487A-9757-909B4863D434}" dt="2021-09-20T18:26:29.139" v="32" actId="478"/>
          <ac:spMkLst>
            <pc:docMk/>
            <pc:sldMk cId="3612855001" sldId="257"/>
            <ac:spMk id="13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29.139" v="32" actId="478"/>
          <ac:spMkLst>
            <pc:docMk/>
            <pc:sldMk cId="3612855001" sldId="257"/>
            <ac:spMk id="15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32.724" v="33" actId="478"/>
          <ac:spMkLst>
            <pc:docMk/>
            <pc:sldMk cId="3612855001" sldId="257"/>
            <ac:spMk id="21" creationId="{00000000-0000-0000-0000-000000000000}"/>
          </ac:spMkLst>
        </pc:spChg>
        <pc:spChg chg="del">
          <ac:chgData name="Stewart Gale" userId="3647ddd2-6040-41ae-a96d-232c23482af8" providerId="ADAL" clId="{173F5783-7EA3-487A-9757-909B4863D434}" dt="2021-09-20T18:26:32.724" v="33" actId="478"/>
          <ac:spMkLst>
            <pc:docMk/>
            <pc:sldMk cId="3612855001" sldId="257"/>
            <ac:spMk id="22" creationId="{00000000-0000-0000-0000-000000000000}"/>
          </ac:spMkLst>
        </pc:spChg>
      </pc:sldChg>
      <pc:sldChg chg="add">
        <pc:chgData name="Stewart Gale" userId="3647ddd2-6040-41ae-a96d-232c23482af8" providerId="ADAL" clId="{173F5783-7EA3-487A-9757-909B4863D434}" dt="2021-09-20T18:26:05.707" v="0"/>
        <pc:sldMkLst>
          <pc:docMk/>
          <pc:sldMk cId="4091871627" sldId="258"/>
        </pc:sldMkLst>
      </pc:sldChg>
      <pc:sldChg chg="addSp modSp add mod modAnim">
        <pc:chgData name="Stewart Gale" userId="3647ddd2-6040-41ae-a96d-232c23482af8" providerId="ADAL" clId="{173F5783-7EA3-487A-9757-909B4863D434}" dt="2021-11-17T11:26:49.625" v="41"/>
        <pc:sldMkLst>
          <pc:docMk/>
          <pc:sldMk cId="3694649093" sldId="259"/>
        </pc:sldMkLst>
        <pc:spChg chg="mod">
          <ac:chgData name="Stewart Gale" userId="3647ddd2-6040-41ae-a96d-232c23482af8" providerId="ADAL" clId="{173F5783-7EA3-487A-9757-909B4863D434}" dt="2021-11-17T11:26:34.734" v="38" actId="1076"/>
          <ac:spMkLst>
            <pc:docMk/>
            <pc:sldMk cId="3694649093" sldId="259"/>
            <ac:spMk id="22" creationId="{00000000-0000-0000-0000-000000000000}"/>
          </ac:spMkLst>
        </pc:spChg>
        <pc:spChg chg="add mod">
          <ac:chgData name="Stewart Gale" userId="3647ddd2-6040-41ae-a96d-232c23482af8" providerId="ADAL" clId="{173F5783-7EA3-487A-9757-909B4863D434}" dt="2021-11-17T11:26:38.362" v="39" actId="1076"/>
          <ac:spMkLst>
            <pc:docMk/>
            <pc:sldMk cId="3694649093" sldId="259"/>
            <ac:spMk id="23" creationId="{B8DACDB9-DEB5-4593-A2C2-FD0EC5DB294D}"/>
          </ac:spMkLst>
        </pc:spChg>
      </pc:sldChg>
      <pc:sldChg chg="addSp delSp modSp new mod">
        <pc:chgData name="Stewart Gale" userId="3647ddd2-6040-41ae-a96d-232c23482af8" providerId="ADAL" clId="{173F5783-7EA3-487A-9757-909B4863D434}" dt="2021-09-20T18:26:25.727" v="31" actId="1076"/>
        <pc:sldMkLst>
          <pc:docMk/>
          <pc:sldMk cId="2056765105" sldId="260"/>
        </pc:sldMkLst>
        <pc:spChg chg="del mod">
          <ac:chgData name="Stewart Gale" userId="3647ddd2-6040-41ae-a96d-232c23482af8" providerId="ADAL" clId="{173F5783-7EA3-487A-9757-909B4863D434}" dt="2021-09-20T18:26:09.434" v="3" actId="478"/>
          <ac:spMkLst>
            <pc:docMk/>
            <pc:sldMk cId="2056765105" sldId="260"/>
            <ac:spMk id="2" creationId="{984A578A-D8E0-49FA-88A1-27574A76A081}"/>
          </ac:spMkLst>
        </pc:spChg>
        <pc:spChg chg="del">
          <ac:chgData name="Stewart Gale" userId="3647ddd2-6040-41ae-a96d-232c23482af8" providerId="ADAL" clId="{173F5783-7EA3-487A-9757-909B4863D434}" dt="2021-09-20T18:26:09.434" v="3" actId="478"/>
          <ac:spMkLst>
            <pc:docMk/>
            <pc:sldMk cId="2056765105" sldId="260"/>
            <ac:spMk id="3" creationId="{E62572CB-977B-4300-BC68-4B72328A4E43}"/>
          </ac:spMkLst>
        </pc:spChg>
        <pc:spChg chg="add mod">
          <ac:chgData name="Stewart Gale" userId="3647ddd2-6040-41ae-a96d-232c23482af8" providerId="ADAL" clId="{173F5783-7EA3-487A-9757-909B4863D434}" dt="2021-09-20T18:26:25.727" v="31" actId="1076"/>
          <ac:spMkLst>
            <pc:docMk/>
            <pc:sldMk cId="2056765105" sldId="260"/>
            <ac:spMk id="4" creationId="{8189559C-CDDF-44A9-ADC2-9A59D2BD2E3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3017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205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4446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79190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2523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06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81665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338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533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66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939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02928-B797-41C1-BD00-FACBCD3B7F2C}" type="datetimeFigureOut">
              <a:rPr lang="en-GB" smtClean="0"/>
              <a:t>17/11/2021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1C46B-B6E1-41A9-8B59-8C5C987A06C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4282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8.png"/><Relationship Id="rId5" Type="http://schemas.openxmlformats.org/officeDocument/2006/relationships/image" Target="../media/image13.png"/><Relationship Id="rId10" Type="http://schemas.openxmlformats.org/officeDocument/2006/relationships/image" Target="../media/image17.png"/><Relationship Id="rId4" Type="http://schemas.openxmlformats.org/officeDocument/2006/relationships/image" Target="../media/image12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79374" y="0"/>
            <a:ext cx="33251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302924"/>
            <a:ext cx="12192000" cy="38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Expand the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following bracket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blipFill>
                <a:blip r:embed="rId2"/>
                <a:stretch>
                  <a:fillRect l="-4262" t="-12397" r="-4110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Evaluate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the expression when </a:t>
                </a:r>
                <a:r>
                  <a:rPr kumimoji="0" lang="en-GB" sz="2400" b="0" i="1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= 3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e>
                    </m:d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blipFill>
                <a:blip r:embed="rId4"/>
                <a:stretch>
                  <a:fillRect l="-3646" t="-13223" r="-3385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8E51669-D14C-4D2E-9340-EE8A3B97DE8D}"/>
              </a:ext>
            </a:extLst>
          </p:cNvPr>
          <p:cNvSpPr txBox="1"/>
          <p:nvPr/>
        </p:nvSpPr>
        <p:spPr>
          <a:xfrm>
            <a:off x="196205" y="3459812"/>
            <a:ext cx="54445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3) </a:t>
            </a:r>
            <a:r>
              <a:rPr kumimoji="0" lang="en-GB" sz="20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Write an expression for the area of the rectangle.</a:t>
            </a:r>
            <a:endParaRPr kumimoji="0" lang="en-GB" sz="2000" b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1479" y="3915855"/>
            <a:ext cx="1757563" cy="99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2101" y="4907841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101" y="4907841"/>
                <a:ext cx="423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079629" y="3442351"/>
                <a:ext cx="4078874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4)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Solve the following equation.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629" y="3442351"/>
                <a:ext cx="4078874" cy="861774"/>
              </a:xfrm>
              <a:prstGeom prst="rect">
                <a:avLst/>
              </a:prstGeom>
              <a:blipFill>
                <a:blip r:embed="rId8"/>
                <a:stretch>
                  <a:fillRect l="-4783" t="-12057" r="-2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2855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79374" y="0"/>
            <a:ext cx="33251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302924"/>
            <a:ext cx="12192000" cy="38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Expand the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following bracket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blipFill>
                <a:blip r:embed="rId2"/>
                <a:stretch>
                  <a:fillRect l="-4262" t="-12397" r="-4110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6)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Evaluate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the expression when </a:t>
                </a:r>
                <a:r>
                  <a:rPr kumimoji="0" lang="en-GB" sz="2400" b="0" i="1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= 3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d>
                      <m:d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e>
                    </m:d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blipFill>
                <a:blip r:embed="rId4"/>
                <a:stretch>
                  <a:fillRect l="-3646" t="-13223" r="-3385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8E51669-D14C-4D2E-9340-EE8A3B97DE8D}"/>
              </a:ext>
            </a:extLst>
          </p:cNvPr>
          <p:cNvSpPr txBox="1"/>
          <p:nvPr/>
        </p:nvSpPr>
        <p:spPr>
          <a:xfrm>
            <a:off x="196205" y="3459812"/>
            <a:ext cx="54445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7) </a:t>
            </a:r>
            <a:r>
              <a:rPr kumimoji="0" lang="en-GB" sz="20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Write an expression for the area of the rectangle.</a:t>
            </a:r>
            <a:endParaRPr kumimoji="0" lang="en-GB" sz="2000" b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1479" y="3915855"/>
            <a:ext cx="1757563" cy="99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2101" y="4907841"/>
                <a:ext cx="5963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101" y="4907841"/>
                <a:ext cx="59631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196085" y="3442351"/>
                <a:ext cx="5845960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8) </a:t>
                </a:r>
                <a:r>
                  <a:rPr kumimoji="0" lang="en-GB" sz="20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What two values of </a:t>
                </a:r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0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make</a:t>
                </a:r>
                <a:r>
                  <a:rPr kumimoji="0" lang="en-GB" sz="20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the equation equal zero?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085" y="3442351"/>
                <a:ext cx="5845960" cy="800219"/>
              </a:xfrm>
              <a:prstGeom prst="rect">
                <a:avLst/>
              </a:prstGeom>
              <a:blipFill>
                <a:blip r:embed="rId8"/>
                <a:stretch>
                  <a:fillRect l="-2711" t="-12214" r="-2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090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189559C-CDDF-44A9-ADC2-9A59D2BD2E37}"/>
              </a:ext>
            </a:extLst>
          </p:cNvPr>
          <p:cNvSpPr txBox="1"/>
          <p:nvPr/>
        </p:nvSpPr>
        <p:spPr>
          <a:xfrm>
            <a:off x="1878676" y="1995054"/>
            <a:ext cx="86729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5676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79374" y="0"/>
            <a:ext cx="33251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302924"/>
            <a:ext cx="12192000" cy="38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1)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Expand the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following bracket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blipFill>
                <a:blip r:embed="rId2"/>
                <a:stretch>
                  <a:fillRect l="-4262" t="-12397" r="-4110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23305" y="1164137"/>
                <a:ext cx="2552494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3305" y="1164137"/>
                <a:ext cx="2552494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2)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Evaluate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the expression when </a:t>
                </a:r>
                <a:r>
                  <a:rPr kumimoji="0" lang="en-GB" sz="2400" b="0" i="1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= 3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e>
                    </m:d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blipFill>
                <a:blip r:embed="rId4"/>
                <a:stretch>
                  <a:fillRect l="-3646" t="-13223" r="-3385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310429" y="1274532"/>
                <a:ext cx="3428880" cy="7538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GB" sz="4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20=10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429" y="1274532"/>
                <a:ext cx="3428880" cy="753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8E51669-D14C-4D2E-9340-EE8A3B97DE8D}"/>
              </a:ext>
            </a:extLst>
          </p:cNvPr>
          <p:cNvSpPr txBox="1"/>
          <p:nvPr/>
        </p:nvSpPr>
        <p:spPr>
          <a:xfrm>
            <a:off x="196205" y="3459812"/>
            <a:ext cx="54445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3) </a:t>
            </a:r>
            <a:r>
              <a:rPr kumimoji="0" lang="en-GB" sz="20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Write an expression for the area of the rectangle.</a:t>
            </a:r>
            <a:endParaRPr kumimoji="0" lang="en-GB" sz="2000" b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1479" y="3915855"/>
            <a:ext cx="1757563" cy="99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2101" y="4907841"/>
                <a:ext cx="42351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101" y="4907841"/>
                <a:ext cx="42351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7079629" y="3442351"/>
                <a:ext cx="4078874" cy="86177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8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4)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Solve the following equation.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d>
                      <m:d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9629" y="3442351"/>
                <a:ext cx="4078874" cy="861774"/>
              </a:xfrm>
              <a:prstGeom prst="rect">
                <a:avLst/>
              </a:prstGeom>
              <a:blipFill>
                <a:blip r:embed="rId8"/>
                <a:stretch>
                  <a:fillRect l="-4783" t="-12057" r="-23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936957" y="4873903"/>
                <a:ext cx="1802352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GB" sz="44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36957" y="4873903"/>
                <a:ext cx="1802352" cy="76944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/>
              <p:cNvSpPr/>
              <p:nvPr/>
            </p:nvSpPr>
            <p:spPr>
              <a:xfrm>
                <a:off x="2931112" y="4766181"/>
                <a:ext cx="2476191" cy="175432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d>
                        <m:dPr>
                          <m:ctrlP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4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GB" sz="4000" dirty="0">
                  <a:solidFill>
                    <a:srgbClr val="FF0000"/>
                  </a:solidFill>
                </a:endParaRPr>
              </a:p>
              <a:p>
                <a:pPr lvl="0" algn="ctr" defTabSz="457200">
                  <a:defRPr/>
                </a:pPr>
                <a:r>
                  <a:rPr lang="en-GB" sz="2800" dirty="0">
                    <a:solidFill>
                      <a:srgbClr val="FF0000"/>
                    </a:solidFill>
                  </a:rPr>
                  <a:t>or</a:t>
                </a:r>
              </a:p>
              <a:p>
                <a:pPr algn="ctr" defTabSz="4572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0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</m:oMath>
                  </m:oMathPara>
                </a14:m>
                <a:endParaRPr lang="en-GB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1112" y="4766181"/>
                <a:ext cx="2476191" cy="17543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9187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6079374" y="0"/>
            <a:ext cx="33251" cy="685800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3302924"/>
            <a:ext cx="12192000" cy="387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5)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Expand the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following bracket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d>
                        <m:dPr>
                          <m:ctrlP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chemeClr val="tx1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kumimoji="0" lang="en-GB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9108" y="91578"/>
                <a:ext cx="4001160" cy="738664"/>
              </a:xfrm>
              <a:prstGeom prst="rect">
                <a:avLst/>
              </a:prstGeom>
              <a:blipFill>
                <a:blip r:embed="rId2"/>
                <a:stretch>
                  <a:fillRect l="-4262" t="-12397" r="-4110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623305" y="1164137"/>
                <a:ext cx="3145348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23305" y="1164137"/>
                <a:ext cx="3145348" cy="7694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6) </a:t>
                </a:r>
                <a:r>
                  <a:rPr kumimoji="0" lang="en-GB" sz="24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Evaluate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the expression when </a:t>
                </a:r>
                <a:r>
                  <a:rPr kumimoji="0" lang="en-GB" sz="2400" b="0" i="1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4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ea typeface="+mn-ea"/>
                    <a:cs typeface="+mn-cs"/>
                  </a:rPr>
                  <a:t> = 3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4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𝑥</m:t>
                    </m:r>
                    <m:d>
                      <m:dPr>
                        <m:ctrlP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2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GB" sz="24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−4</m:t>
                        </m:r>
                      </m:e>
                    </m:d>
                  </m:oMath>
                </a14:m>
                <a:r>
                  <a:rPr kumimoji="0" lang="en-GB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6790" y="91578"/>
                <a:ext cx="4684552" cy="738664"/>
              </a:xfrm>
              <a:prstGeom prst="rect">
                <a:avLst/>
              </a:prstGeom>
              <a:blipFill>
                <a:blip r:embed="rId4"/>
                <a:stretch>
                  <a:fillRect l="-3646" t="-13223" r="-3385" b="-41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7310429" y="1274532"/>
                <a:ext cx="3428880" cy="7538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/>
                <a14:m>
                  <m:oMath xmlns:m="http://schemas.openxmlformats.org/officeDocument/2006/math">
                    <m:r>
                      <a:rPr lang="en-GB" sz="4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m:rPr>
                        <m:nor/>
                      </m:rPr>
                      <a:rPr lang="en-GB" sz="4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GB" sz="4400" dirty="0">
                        <a:solidFill>
                          <a:srgbClr val="FF0000"/>
                        </a:solidFill>
                      </a:rPr>
                      <m:t>x</m:t>
                    </m:r>
                    <m:r>
                      <a:rPr lang="en-GB" sz="4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2</m:t>
                    </m:r>
                    <m:r>
                      <a:rPr lang="en-GB" sz="4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=30</m:t>
                    </m:r>
                  </m:oMath>
                </a14:m>
                <a:r>
                  <a:rPr lang="en-GB" sz="36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0429" y="1274532"/>
                <a:ext cx="3428880" cy="7538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C8E51669-D14C-4D2E-9340-EE8A3B97DE8D}"/>
              </a:ext>
            </a:extLst>
          </p:cNvPr>
          <p:cNvSpPr txBox="1"/>
          <p:nvPr/>
        </p:nvSpPr>
        <p:spPr>
          <a:xfrm>
            <a:off x="196205" y="3459812"/>
            <a:ext cx="5444567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7) </a:t>
            </a:r>
            <a:r>
              <a:rPr kumimoji="0" lang="en-GB" sz="2000" b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Write an expression for the area of the rectangle.</a:t>
            </a:r>
            <a:endParaRPr kumimoji="0" lang="en-GB" sz="2000" b="0" u="none" strike="noStrike" kern="1200" cap="none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01479" y="3915855"/>
            <a:ext cx="1757563" cy="9919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1082101" y="4907841"/>
                <a:ext cx="59631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GB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101" y="4907841"/>
                <a:ext cx="596317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/>
              <p:cNvSpPr/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9" name="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9365" y="4181015"/>
                <a:ext cx="1132298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/>
              <p:nvPr/>
            </p:nvSpPr>
            <p:spPr>
              <a:xfrm>
                <a:off x="6196085" y="3442351"/>
                <a:ext cx="5845960" cy="8002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2400" b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8) </a:t>
                </a:r>
                <a:r>
                  <a:rPr kumimoji="0" lang="en-GB" sz="20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What two values of </a:t>
                </a:r>
                <a:r>
                  <a:rPr kumimoji="0" lang="en-GB" sz="2000" b="0" i="1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kumimoji="0" lang="en-GB" sz="2000" b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make</a:t>
                </a:r>
                <a:r>
                  <a:rPr kumimoji="0" lang="en-GB" sz="2000" b="0" u="none" strike="noStrike" kern="1200" cap="none" spc="0" normalizeH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</a:rPr>
                  <a:t> the equation equal zero? </a:t>
                </a:r>
              </a:p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latin typeface="Cambria Math" panose="02040503050406030204" pitchFamily="18" charset="0"/>
                      </a:rPr>
                      <m:t>5</m:t>
                    </m:r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kumimoji="0" lang="en-GB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  <m:r>
                      <a:rPr kumimoji="0" lang="en-GB" sz="28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C8E51669-D14C-4D2E-9340-EE8A3B97DE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6085" y="3442351"/>
                <a:ext cx="5845960" cy="800219"/>
              </a:xfrm>
              <a:prstGeom prst="rect">
                <a:avLst/>
              </a:prstGeom>
              <a:blipFill>
                <a:blip r:embed="rId8"/>
                <a:stretch>
                  <a:fillRect l="-2711" t="-12214" r="-2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/>
              <p:cNvSpPr/>
              <p:nvPr/>
            </p:nvSpPr>
            <p:spPr>
              <a:xfrm>
                <a:off x="8145015" y="4461565"/>
                <a:ext cx="1948097" cy="18158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 </m:t>
                      </m:r>
                    </m:oMath>
                  </m:oMathPara>
                </a14:m>
                <a:endParaRPr lang="en-GB" sz="4400" b="0" dirty="0">
                  <a:solidFill>
                    <a:srgbClr val="FF0000"/>
                  </a:solidFill>
                </a:endParaRPr>
              </a:p>
              <a:p>
                <a:pPr lvl="0"/>
                <a:r>
                  <a:rPr lang="en-GB" sz="2400" dirty="0">
                    <a:solidFill>
                      <a:srgbClr val="FF0000"/>
                    </a:solidFill>
                  </a:rPr>
                  <a:t>or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4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 </m:t>
                      </m:r>
                    </m:oMath>
                  </m:oMathPara>
                </a14:m>
                <a:endParaRPr lang="en-GB" sz="4400" b="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Rectangle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5015" y="4461565"/>
                <a:ext cx="1948097" cy="1815882"/>
              </a:xfrm>
              <a:prstGeom prst="rect">
                <a:avLst/>
              </a:prstGeom>
              <a:blipFill>
                <a:blip r:embed="rId9"/>
                <a:stretch>
                  <a:fillRect l="-468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Rectangle 21"/>
              <p:cNvSpPr/>
              <p:nvPr/>
            </p:nvSpPr>
            <p:spPr>
              <a:xfrm>
                <a:off x="2413659" y="5015563"/>
                <a:ext cx="2764218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defTabSz="457200">
                  <a:defRPr/>
                </a:pPr>
                <a14:m>
                  <m:oMath xmlns:m="http://schemas.openxmlformats.org/officeDocument/2006/math"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4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4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</m:e>
                    </m:d>
                  </m:oMath>
                </a14:m>
                <a:r>
                  <a:rPr lang="en-GB" sz="4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2" name="Rectangle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659" y="5015563"/>
                <a:ext cx="2764218" cy="70788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8DACDB9-DEB5-4593-A2C2-FD0EC5DB294D}"/>
                  </a:ext>
                </a:extLst>
              </p:cNvPr>
              <p:cNvSpPr/>
              <p:nvPr/>
            </p:nvSpPr>
            <p:spPr>
              <a:xfrm>
                <a:off x="1785689" y="5875199"/>
                <a:ext cx="3629520" cy="7694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4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>
                        <a:rPr lang="en-GB" sz="4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B8DACDB9-DEB5-4593-A2C2-FD0EC5DB29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5689" y="5875199"/>
                <a:ext cx="3629520" cy="76944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94649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21" grpId="0"/>
      <p:bldP spid="22" grpId="0"/>
      <p:bldP spid="2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247</Words>
  <Application>Microsoft Office PowerPoint</Application>
  <PresentationFormat>Widescreen</PresentationFormat>
  <Paragraphs>50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7</cp:revision>
  <dcterms:created xsi:type="dcterms:W3CDTF">2019-11-12T07:26:55Z</dcterms:created>
  <dcterms:modified xsi:type="dcterms:W3CDTF">2021-11-17T11:26:53Z</dcterms:modified>
</cp:coreProperties>
</file>