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64" r:id="rId3"/>
    <p:sldId id="282" r:id="rId4"/>
    <p:sldId id="283" r:id="rId5"/>
    <p:sldId id="284" r:id="rId6"/>
    <p:sldId id="285" r:id="rId7"/>
    <p:sldId id="279" r:id="rId8"/>
    <p:sldId id="280" r:id="rId9"/>
    <p:sldId id="281" r:id="rId10"/>
    <p:sldId id="289" r:id="rId11"/>
    <p:sldId id="288" r:id="rId12"/>
    <p:sldId id="287" r:id="rId13"/>
    <p:sldId id="290" r:id="rId14"/>
    <p:sldId id="291" r:id="rId15"/>
    <p:sldId id="258" r:id="rId16"/>
    <p:sldId id="259" r:id="rId17"/>
    <p:sldId id="260" r:id="rId18"/>
    <p:sldId id="261" r:id="rId19"/>
    <p:sldId id="262" r:id="rId20"/>
    <p:sldId id="292" r:id="rId21"/>
    <p:sldId id="293" r:id="rId22"/>
    <p:sldId id="265" r:id="rId23"/>
    <p:sldId id="294" r:id="rId24"/>
    <p:sldId id="263" r:id="rId25"/>
    <p:sldId id="276" r:id="rId26"/>
    <p:sldId id="270" r:id="rId27"/>
    <p:sldId id="266" r:id="rId28"/>
    <p:sldId id="271" r:id="rId29"/>
    <p:sldId id="272" r:id="rId30"/>
    <p:sldId id="273" r:id="rId31"/>
    <p:sldId id="275" r:id="rId32"/>
    <p:sldId id="27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FDDAB"/>
    <a:srgbClr val="FF9900"/>
    <a:srgbClr val="AFAFFF"/>
    <a:srgbClr val="FFBDFF"/>
    <a:srgbClr val="A3FFCD"/>
    <a:srgbClr val="FFCDC1"/>
    <a:srgbClr val="FFB19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08144F-985D-43FB-8DAE-E74A372F2BAE}" v="294" dt="2022-11-08T08:00:15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808144F-985D-43FB-8DAE-E74A372F2BAE}"/>
    <pc:docChg chg="undo redo custSel addSld delSld modSld sldOrd">
      <pc:chgData name="Stewart Gale" userId="3647ddd2-6040-41ae-a96d-232c23482af8" providerId="ADAL" clId="{9808144F-985D-43FB-8DAE-E74A372F2BAE}" dt="2022-11-08T08:00:15.549" v="656"/>
      <pc:docMkLst>
        <pc:docMk/>
      </pc:docMkLst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3286051012" sldId="258"/>
        </pc:sldMkLst>
      </pc:sldChg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3989138045" sldId="259"/>
        </pc:sldMkLst>
      </pc:sldChg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2634452467" sldId="260"/>
        </pc:sldMkLst>
      </pc:sldChg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2102191920" sldId="261"/>
        </pc:sldMkLst>
      </pc:sldChg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3056172536" sldId="262"/>
        </pc:sldMkLst>
      </pc:sldChg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3943103320" sldId="265"/>
        </pc:sldMkLst>
      </pc:sldChg>
      <pc:sldChg chg="ord">
        <pc:chgData name="Stewart Gale" userId="3647ddd2-6040-41ae-a96d-232c23482af8" providerId="ADAL" clId="{9808144F-985D-43FB-8DAE-E74A372F2BAE}" dt="2022-02-08T04:26:05.653" v="608"/>
        <pc:sldMkLst>
          <pc:docMk/>
          <pc:sldMk cId="3901188153" sldId="272"/>
        </pc:sldMkLst>
      </pc:sldChg>
      <pc:sldChg chg="addSp delSp modSp mod modAnim">
        <pc:chgData name="Stewart Gale" userId="3647ddd2-6040-41ae-a96d-232c23482af8" providerId="ADAL" clId="{9808144F-985D-43FB-8DAE-E74A372F2BAE}" dt="2022-02-08T04:21:34.374" v="563" actId="404"/>
        <pc:sldMkLst>
          <pc:docMk/>
          <pc:sldMk cId="3471219760" sldId="279"/>
        </pc:sldMkLst>
        <pc:spChg chg="mod">
          <ac:chgData name="Stewart Gale" userId="3647ddd2-6040-41ae-a96d-232c23482af8" providerId="ADAL" clId="{9808144F-985D-43FB-8DAE-E74A372F2BAE}" dt="2022-02-08T04:21:34.374" v="563" actId="404"/>
          <ac:spMkLst>
            <pc:docMk/>
            <pc:sldMk cId="3471219760" sldId="279"/>
            <ac:spMk id="2" creationId="{00000000-0000-0000-0000-000000000000}"/>
          </ac:spMkLst>
        </pc:spChg>
        <pc:spChg chg="add mod">
          <ac:chgData name="Stewart Gale" userId="3647ddd2-6040-41ae-a96d-232c23482af8" providerId="ADAL" clId="{9808144F-985D-43FB-8DAE-E74A372F2BAE}" dt="2022-02-08T04:21:34.374" v="563" actId="404"/>
          <ac:spMkLst>
            <pc:docMk/>
            <pc:sldMk cId="3471219760" sldId="279"/>
            <ac:spMk id="4" creationId="{979BED9F-0C6F-49EB-AEC0-5A5846006206}"/>
          </ac:spMkLst>
        </pc:spChg>
        <pc:spChg chg="del">
          <ac:chgData name="Stewart Gale" userId="3647ddd2-6040-41ae-a96d-232c23482af8" providerId="ADAL" clId="{9808144F-985D-43FB-8DAE-E74A372F2BAE}" dt="2021-12-13T11:21:08.867" v="472" actId="21"/>
          <ac:spMkLst>
            <pc:docMk/>
            <pc:sldMk cId="3471219760" sldId="279"/>
            <ac:spMk id="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2-02-08T04:21:34.374" v="563" actId="404"/>
          <ac:spMkLst>
            <pc:docMk/>
            <pc:sldMk cId="3471219760" sldId="279"/>
            <ac:spMk id="6" creationId="{00000000-0000-0000-0000-000000000000}"/>
          </ac:spMkLst>
        </pc:spChg>
      </pc:sldChg>
      <pc:sldChg chg="modSp mod">
        <pc:chgData name="Stewart Gale" userId="3647ddd2-6040-41ae-a96d-232c23482af8" providerId="ADAL" clId="{9808144F-985D-43FB-8DAE-E74A372F2BAE}" dt="2021-02-09T03:17:39.331" v="130" actId="1076"/>
        <pc:sldMkLst>
          <pc:docMk/>
          <pc:sldMk cId="252017695" sldId="280"/>
        </pc:sldMkLst>
        <pc:spChg chg="mod">
          <ac:chgData name="Stewart Gale" userId="3647ddd2-6040-41ae-a96d-232c23482af8" providerId="ADAL" clId="{9808144F-985D-43FB-8DAE-E74A372F2BAE}" dt="2021-02-09T03:17:39.331" v="130" actId="1076"/>
          <ac:spMkLst>
            <pc:docMk/>
            <pc:sldMk cId="252017695" sldId="280"/>
            <ac:spMk id="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3:17:39.331" v="130" actId="1076"/>
          <ac:spMkLst>
            <pc:docMk/>
            <pc:sldMk cId="252017695" sldId="280"/>
            <ac:spMk id="8" creationId="{00000000-0000-0000-0000-000000000000}"/>
          </ac:spMkLst>
        </pc:spChg>
        <pc:cxnChg chg="mod">
          <ac:chgData name="Stewart Gale" userId="3647ddd2-6040-41ae-a96d-232c23482af8" providerId="ADAL" clId="{9808144F-985D-43FB-8DAE-E74A372F2BAE}" dt="2021-02-09T03:17:39.331" v="130" actId="1076"/>
          <ac:cxnSpMkLst>
            <pc:docMk/>
            <pc:sldMk cId="252017695" sldId="280"/>
            <ac:cxnSpMk id="4" creationId="{00000000-0000-0000-0000-000000000000}"/>
          </ac:cxnSpMkLst>
        </pc:cxnChg>
      </pc:sldChg>
      <pc:sldChg chg="addSp delSp modSp mod delAnim modAnim">
        <pc:chgData name="Stewart Gale" userId="3647ddd2-6040-41ae-a96d-232c23482af8" providerId="ADAL" clId="{9808144F-985D-43FB-8DAE-E74A372F2BAE}" dt="2021-02-09T03:15:52.601" v="66" actId="1076"/>
        <pc:sldMkLst>
          <pc:docMk/>
          <pc:sldMk cId="716611296" sldId="281"/>
        </pc:sldMkLst>
        <pc:spChg chg="del mod">
          <ac:chgData name="Stewart Gale" userId="3647ddd2-6040-41ae-a96d-232c23482af8" providerId="ADAL" clId="{9808144F-985D-43FB-8DAE-E74A372F2BAE}" dt="2021-02-09T03:15:01.688" v="48" actId="478"/>
          <ac:spMkLst>
            <pc:docMk/>
            <pc:sldMk cId="716611296" sldId="281"/>
            <ac:spMk id="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3:15:21.742" v="58" actId="1076"/>
          <ac:spMkLst>
            <pc:docMk/>
            <pc:sldMk cId="716611296" sldId="281"/>
            <ac:spMk id="6" creationId="{00000000-0000-0000-0000-000000000000}"/>
          </ac:spMkLst>
        </pc:spChg>
        <pc:spChg chg="add mod">
          <ac:chgData name="Stewart Gale" userId="3647ddd2-6040-41ae-a96d-232c23482af8" providerId="ADAL" clId="{9808144F-985D-43FB-8DAE-E74A372F2BAE}" dt="2021-02-09T03:14:07.925" v="28" actId="1076"/>
          <ac:spMkLst>
            <pc:docMk/>
            <pc:sldMk cId="716611296" sldId="281"/>
            <ac:spMk id="7" creationId="{D3EAEFF2-8717-4B03-A5EE-1F039DF4F58E}"/>
          </ac:spMkLst>
        </pc:spChg>
        <pc:spChg chg="add mod">
          <ac:chgData name="Stewart Gale" userId="3647ddd2-6040-41ae-a96d-232c23482af8" providerId="ADAL" clId="{9808144F-985D-43FB-8DAE-E74A372F2BAE}" dt="2021-02-09T03:15:52.601" v="66" actId="1076"/>
          <ac:spMkLst>
            <pc:docMk/>
            <pc:sldMk cId="716611296" sldId="281"/>
            <ac:spMk id="8" creationId="{0EC044A9-8252-478A-9AFE-AFAFF38FBA08}"/>
          </ac:spMkLst>
        </pc:spChg>
      </pc:sldChg>
      <pc:sldChg chg="addSp delSp modSp mod modAnim">
        <pc:chgData name="Stewart Gale" userId="3647ddd2-6040-41ae-a96d-232c23482af8" providerId="ADAL" clId="{9808144F-985D-43FB-8DAE-E74A372F2BAE}" dt="2022-11-08T08:00:15.549" v="656"/>
        <pc:sldMkLst>
          <pc:docMk/>
          <pc:sldMk cId="3897395294" sldId="287"/>
        </pc:sldMkLst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7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9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10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12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13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1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1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24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2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27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08:29.829" v="215" actId="1076"/>
          <ac:spMkLst>
            <pc:docMk/>
            <pc:sldMk cId="3897395294" sldId="287"/>
            <ac:spMk id="28" creationId="{00000000-0000-0000-0000-000000000000}"/>
          </ac:spMkLst>
        </pc:spChg>
        <pc:spChg chg="add mod">
          <ac:chgData name="Stewart Gale" userId="3647ddd2-6040-41ae-a96d-232c23482af8" providerId="ADAL" clId="{9808144F-985D-43FB-8DAE-E74A372F2BAE}" dt="2021-02-09T04:08:44.351" v="217"/>
          <ac:spMkLst>
            <pc:docMk/>
            <pc:sldMk cId="3897395294" sldId="287"/>
            <ac:spMk id="29" creationId="{BB6B47EB-49C6-4783-B5DB-5C205E2E2846}"/>
          </ac:spMkLst>
        </pc:spChg>
        <pc:spChg chg="mod">
          <ac:chgData name="Stewart Gale" userId="3647ddd2-6040-41ae-a96d-232c23482af8" providerId="ADAL" clId="{9808144F-985D-43FB-8DAE-E74A372F2BAE}" dt="2021-02-09T04:09:43.301" v="232" actId="1076"/>
          <ac:spMkLst>
            <pc:docMk/>
            <pc:sldMk cId="3897395294" sldId="287"/>
            <ac:spMk id="30" creationId="{00000000-0000-0000-0000-000000000000}"/>
          </ac:spMkLst>
        </pc:spChg>
        <pc:spChg chg="del mod">
          <ac:chgData name="Stewart Gale" userId="3647ddd2-6040-41ae-a96d-232c23482af8" providerId="ADAL" clId="{9808144F-985D-43FB-8DAE-E74A372F2BAE}" dt="2021-02-09T04:09:02.915" v="220" actId="478"/>
          <ac:spMkLst>
            <pc:docMk/>
            <pc:sldMk cId="3897395294" sldId="287"/>
            <ac:spMk id="31" creationId="{00000000-0000-0000-0000-000000000000}"/>
          </ac:spMkLst>
        </pc:spChg>
        <pc:spChg chg="del">
          <ac:chgData name="Stewart Gale" userId="3647ddd2-6040-41ae-a96d-232c23482af8" providerId="ADAL" clId="{9808144F-985D-43FB-8DAE-E74A372F2BAE}" dt="2021-02-09T03:20:58.766" v="210" actId="478"/>
          <ac:spMkLst>
            <pc:docMk/>
            <pc:sldMk cId="3897395294" sldId="287"/>
            <ac:spMk id="32" creationId="{00000000-0000-0000-0000-000000000000}"/>
          </ac:spMkLst>
        </pc:spChg>
        <pc:spChg chg="del">
          <ac:chgData name="Stewart Gale" userId="3647ddd2-6040-41ae-a96d-232c23482af8" providerId="ADAL" clId="{9808144F-985D-43FB-8DAE-E74A372F2BAE}" dt="2021-02-09T03:20:58.766" v="210" actId="478"/>
          <ac:spMkLst>
            <pc:docMk/>
            <pc:sldMk cId="3897395294" sldId="287"/>
            <ac:spMk id="33" creationId="{00000000-0000-0000-0000-000000000000}"/>
          </ac:spMkLst>
        </pc:spChg>
        <pc:spChg chg="del mod">
          <ac:chgData name="Stewart Gale" userId="3647ddd2-6040-41ae-a96d-232c23482af8" providerId="ADAL" clId="{9808144F-985D-43FB-8DAE-E74A372F2BAE}" dt="2021-02-09T04:09:02.915" v="220" actId="478"/>
          <ac:spMkLst>
            <pc:docMk/>
            <pc:sldMk cId="3897395294" sldId="287"/>
            <ac:spMk id="34" creationId="{00000000-0000-0000-0000-000000000000}"/>
          </ac:spMkLst>
        </pc:spChg>
        <pc:spChg chg="add mod">
          <ac:chgData name="Stewart Gale" userId="3647ddd2-6040-41ae-a96d-232c23482af8" providerId="ADAL" clId="{9808144F-985D-43FB-8DAE-E74A372F2BAE}" dt="2021-02-09T04:09:43.301" v="232" actId="1076"/>
          <ac:spMkLst>
            <pc:docMk/>
            <pc:sldMk cId="3897395294" sldId="287"/>
            <ac:spMk id="35" creationId="{DE20B6E1-F7FC-47F1-A664-7FF85FC93196}"/>
          </ac:spMkLst>
        </pc:spChg>
        <pc:spChg chg="add mod">
          <ac:chgData name="Stewart Gale" userId="3647ddd2-6040-41ae-a96d-232c23482af8" providerId="ADAL" clId="{9808144F-985D-43FB-8DAE-E74A372F2BAE}" dt="2021-02-09T04:09:43.301" v="232" actId="1076"/>
          <ac:spMkLst>
            <pc:docMk/>
            <pc:sldMk cId="3897395294" sldId="287"/>
            <ac:spMk id="36" creationId="{26E24BE4-4477-4761-8358-BCD9D61776F6}"/>
          </ac:spMkLst>
        </pc:spChg>
        <pc:grpChg chg="add del mod">
          <ac:chgData name="Stewart Gale" userId="3647ddd2-6040-41ae-a96d-232c23482af8" providerId="ADAL" clId="{9808144F-985D-43FB-8DAE-E74A372F2BAE}" dt="2021-02-09T04:13:54.958" v="309" actId="478"/>
          <ac:grpSpMkLst>
            <pc:docMk/>
            <pc:sldMk cId="3897395294" sldId="287"/>
            <ac:grpSpMk id="5" creationId="{00000000-0000-0000-0000-000000000000}"/>
          </ac:grpSpMkLst>
        </pc:grpChg>
        <pc:grpChg chg="add del mod">
          <ac:chgData name="Stewart Gale" userId="3647ddd2-6040-41ae-a96d-232c23482af8" providerId="ADAL" clId="{9808144F-985D-43FB-8DAE-E74A372F2BAE}" dt="2021-02-09T04:13:54.958" v="309" actId="478"/>
          <ac:grpSpMkLst>
            <pc:docMk/>
            <pc:sldMk cId="3897395294" sldId="287"/>
            <ac:grpSpMk id="8" creationId="{00000000-0000-0000-0000-000000000000}"/>
          </ac:grpSpMkLst>
        </pc:grpChg>
        <pc:grpChg chg="add del mod">
          <ac:chgData name="Stewart Gale" userId="3647ddd2-6040-41ae-a96d-232c23482af8" providerId="ADAL" clId="{9808144F-985D-43FB-8DAE-E74A372F2BAE}" dt="2021-02-09T04:13:54.958" v="309" actId="478"/>
          <ac:grpSpMkLst>
            <pc:docMk/>
            <pc:sldMk cId="3897395294" sldId="287"/>
            <ac:grpSpMk id="11" creationId="{00000000-0000-0000-0000-000000000000}"/>
          </ac:grpSpMkLst>
        </pc:grpChg>
        <pc:grpChg chg="add del mod">
          <ac:chgData name="Stewart Gale" userId="3647ddd2-6040-41ae-a96d-232c23482af8" providerId="ADAL" clId="{9808144F-985D-43FB-8DAE-E74A372F2BAE}" dt="2021-02-09T04:13:54.958" v="309" actId="478"/>
          <ac:grpSpMkLst>
            <pc:docMk/>
            <pc:sldMk cId="3897395294" sldId="287"/>
            <ac:grpSpMk id="14" creationId="{00000000-0000-0000-0000-000000000000}"/>
          </ac:grpSpMkLst>
        </pc:grpChg>
        <pc:grpChg chg="add del mod">
          <ac:chgData name="Stewart Gale" userId="3647ddd2-6040-41ae-a96d-232c23482af8" providerId="ADAL" clId="{9808144F-985D-43FB-8DAE-E74A372F2BAE}" dt="2021-02-09T04:13:54.958" v="309" actId="478"/>
          <ac:grpSpMkLst>
            <pc:docMk/>
            <pc:sldMk cId="3897395294" sldId="287"/>
            <ac:grpSpMk id="23" creationId="{00000000-0000-0000-0000-000000000000}"/>
          </ac:grpSpMkLst>
        </pc:grpChg>
        <pc:grpChg chg="add del mod">
          <ac:chgData name="Stewart Gale" userId="3647ddd2-6040-41ae-a96d-232c23482af8" providerId="ADAL" clId="{9808144F-985D-43FB-8DAE-E74A372F2BAE}" dt="2021-02-09T04:13:54.958" v="309" actId="478"/>
          <ac:grpSpMkLst>
            <pc:docMk/>
            <pc:sldMk cId="3897395294" sldId="287"/>
            <ac:grpSpMk id="26" creationId="{00000000-0000-0000-0000-000000000000}"/>
          </ac:grpSpMkLst>
        </pc:grpChg>
        <pc:picChg chg="add del mod">
          <ac:chgData name="Stewart Gale" userId="3647ddd2-6040-41ae-a96d-232c23482af8" providerId="ADAL" clId="{9808144F-985D-43FB-8DAE-E74A372F2BAE}" dt="2021-02-09T04:13:54.958" v="309" actId="478"/>
          <ac:picMkLst>
            <pc:docMk/>
            <pc:sldMk cId="3897395294" sldId="287"/>
            <ac:picMk id="4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9808144F-985D-43FB-8DAE-E74A372F2BAE}" dt="2021-02-09T04:14:00.602" v="311" actId="478"/>
        <pc:sldMkLst>
          <pc:docMk/>
          <pc:sldMk cId="1122996541" sldId="288"/>
        </pc:sldMkLst>
        <pc:spChg chg="add del mod">
          <ac:chgData name="Stewart Gale" userId="3647ddd2-6040-41ae-a96d-232c23482af8" providerId="ADAL" clId="{9808144F-985D-43FB-8DAE-E74A372F2BAE}" dt="2021-02-09T04:12:52.272" v="304" actId="478"/>
          <ac:spMkLst>
            <pc:docMk/>
            <pc:sldMk cId="1122996541" sldId="288"/>
            <ac:spMk id="2" creationId="{8D82CD07-BE75-43A6-BC45-3D9445A32AC2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7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9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10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12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13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1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1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18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19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21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22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24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2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33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34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3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37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39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40" creationId="{00000000-0000-0000-0000-000000000000}"/>
          </ac:spMkLst>
        </pc:spChg>
        <pc:spChg chg="del">
          <ac:chgData name="Stewart Gale" userId="3647ddd2-6040-41ae-a96d-232c23482af8" providerId="ADAL" clId="{9808144F-985D-43FB-8DAE-E74A372F2BAE}" dt="2021-02-09T03:18:06.354" v="132" actId="478"/>
          <ac:spMkLst>
            <pc:docMk/>
            <pc:sldMk cId="1122996541" sldId="288"/>
            <ac:spMk id="41" creationId="{00000000-0000-0000-0000-000000000000}"/>
          </ac:spMkLst>
        </pc:spChg>
        <pc:spChg chg="del">
          <ac:chgData name="Stewart Gale" userId="3647ddd2-6040-41ae-a96d-232c23482af8" providerId="ADAL" clId="{9808144F-985D-43FB-8DAE-E74A372F2BAE}" dt="2021-02-09T03:18:10.039" v="133" actId="478"/>
          <ac:spMkLst>
            <pc:docMk/>
            <pc:sldMk cId="1122996541" sldId="288"/>
            <ac:spMk id="42" creationId="{00000000-0000-0000-0000-000000000000}"/>
          </ac:spMkLst>
        </pc:spChg>
        <pc:spChg chg="del mod">
          <ac:chgData name="Stewart Gale" userId="3647ddd2-6040-41ae-a96d-232c23482af8" providerId="ADAL" clId="{9808144F-985D-43FB-8DAE-E74A372F2BAE}" dt="2021-02-09T03:18:47.807" v="150" actId="478"/>
          <ac:spMkLst>
            <pc:docMk/>
            <pc:sldMk cId="1122996541" sldId="288"/>
            <ac:spMk id="43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4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4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48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49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51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52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54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55" creationId="{00000000-0000-0000-0000-000000000000}"/>
          </ac:spMkLst>
        </pc:spChg>
        <pc:spChg chg="add mod">
          <ac:chgData name="Stewart Gale" userId="3647ddd2-6040-41ae-a96d-232c23482af8" providerId="ADAL" clId="{9808144F-985D-43FB-8DAE-E74A372F2BAE}" dt="2021-02-09T04:13:02.942" v="306" actId="1076"/>
          <ac:spMkLst>
            <pc:docMk/>
            <pc:sldMk cId="1122996541" sldId="288"/>
            <ac:spMk id="56" creationId="{E3107EE5-2176-4D96-A9E4-CF4379363093}"/>
          </ac:spMkLst>
        </pc:spChg>
        <pc:spChg chg="add del mod">
          <ac:chgData name="Stewart Gale" userId="3647ddd2-6040-41ae-a96d-232c23482af8" providerId="ADAL" clId="{9808144F-985D-43FB-8DAE-E74A372F2BAE}" dt="2021-02-09T04:14:00.602" v="311" actId="478"/>
          <ac:spMkLst>
            <pc:docMk/>
            <pc:sldMk cId="1122996541" sldId="288"/>
            <ac:spMk id="57" creationId="{93E17BAC-17BD-4D4D-9968-F6827474B092}"/>
          </ac:spMkLst>
        </pc:s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5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8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11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14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17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20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23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32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35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44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47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50" creationId="{00000000-0000-0000-0000-000000000000}"/>
          </ac:grpSpMkLst>
        </pc:grpChg>
        <pc:grpChg chg="mod">
          <ac:chgData name="Stewart Gale" userId="3647ddd2-6040-41ae-a96d-232c23482af8" providerId="ADAL" clId="{9808144F-985D-43FB-8DAE-E74A372F2BAE}" dt="2021-02-09T04:13:02.942" v="306" actId="1076"/>
          <ac:grpSpMkLst>
            <pc:docMk/>
            <pc:sldMk cId="1122996541" sldId="288"/>
            <ac:grpSpMk id="53" creationId="{00000000-0000-0000-0000-000000000000}"/>
          </ac:grpSpMkLst>
        </pc:grpChg>
        <pc:picChg chg="mod">
          <ac:chgData name="Stewart Gale" userId="3647ddd2-6040-41ae-a96d-232c23482af8" providerId="ADAL" clId="{9808144F-985D-43FB-8DAE-E74A372F2BAE}" dt="2021-02-09T04:13:02.942" v="306" actId="1076"/>
          <ac:picMkLst>
            <pc:docMk/>
            <pc:sldMk cId="1122996541" sldId="288"/>
            <ac:picMk id="4" creationId="{00000000-0000-0000-0000-000000000000}"/>
          </ac:picMkLst>
        </pc:picChg>
      </pc:sldChg>
      <pc:sldChg chg="del">
        <pc:chgData name="Stewart Gale" userId="3647ddd2-6040-41ae-a96d-232c23482af8" providerId="ADAL" clId="{9808144F-985D-43FB-8DAE-E74A372F2BAE}" dt="2021-02-09T03:13:14.172" v="0" actId="47"/>
        <pc:sldMkLst>
          <pc:docMk/>
          <pc:sldMk cId="1866757206" sldId="289"/>
        </pc:sldMkLst>
      </pc:sldChg>
      <pc:sldChg chg="addSp delSp modSp add mod modAnim">
        <pc:chgData name="Stewart Gale" userId="3647ddd2-6040-41ae-a96d-232c23482af8" providerId="ADAL" clId="{9808144F-985D-43FB-8DAE-E74A372F2BAE}" dt="2021-02-09T03:17:32.765" v="129"/>
        <pc:sldMkLst>
          <pc:docMk/>
          <pc:sldMk cId="2759754466" sldId="289"/>
        </pc:sldMkLst>
        <pc:spChg chg="mod">
          <ac:chgData name="Stewart Gale" userId="3647ddd2-6040-41ae-a96d-232c23482af8" providerId="ADAL" clId="{9808144F-985D-43FB-8DAE-E74A372F2BAE}" dt="2021-02-09T03:17:14.211" v="125" actId="14100"/>
          <ac:spMkLst>
            <pc:docMk/>
            <pc:sldMk cId="2759754466" sldId="289"/>
            <ac:spMk id="5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3:16:24.496" v="112" actId="1076"/>
          <ac:spMkLst>
            <pc:docMk/>
            <pc:sldMk cId="2759754466" sldId="289"/>
            <ac:spMk id="6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1-02-09T03:16:44.983" v="118" actId="113"/>
          <ac:spMkLst>
            <pc:docMk/>
            <pc:sldMk cId="2759754466" sldId="289"/>
            <ac:spMk id="7" creationId="{D3EAEFF2-8717-4B03-A5EE-1F039DF4F58E}"/>
          </ac:spMkLst>
        </pc:spChg>
        <pc:spChg chg="del">
          <ac:chgData name="Stewart Gale" userId="3647ddd2-6040-41ae-a96d-232c23482af8" providerId="ADAL" clId="{9808144F-985D-43FB-8DAE-E74A372F2BAE}" dt="2021-02-09T03:16:18.108" v="111" actId="478"/>
          <ac:spMkLst>
            <pc:docMk/>
            <pc:sldMk cId="2759754466" sldId="289"/>
            <ac:spMk id="8" creationId="{0EC044A9-8252-478A-9AFE-AFAFF38FBA08}"/>
          </ac:spMkLst>
        </pc:spChg>
        <pc:spChg chg="add mod">
          <ac:chgData name="Stewart Gale" userId="3647ddd2-6040-41ae-a96d-232c23482af8" providerId="ADAL" clId="{9808144F-985D-43FB-8DAE-E74A372F2BAE}" dt="2021-02-09T03:17:22.163" v="128" actId="1076"/>
          <ac:spMkLst>
            <pc:docMk/>
            <pc:sldMk cId="2759754466" sldId="289"/>
            <ac:spMk id="9" creationId="{B33AB460-DC56-4339-AC83-D42EFCDE517F}"/>
          </ac:spMkLst>
        </pc:spChg>
      </pc:sldChg>
      <pc:sldChg chg="addSp delSp modSp add mod delAnim modAnim">
        <pc:chgData name="Stewart Gale" userId="3647ddd2-6040-41ae-a96d-232c23482af8" providerId="ADAL" clId="{9808144F-985D-43FB-8DAE-E74A372F2BAE}" dt="2022-02-08T04:25:15.244" v="601"/>
        <pc:sldMkLst>
          <pc:docMk/>
          <pc:sldMk cId="1521793208" sldId="290"/>
        </pc:sldMkLst>
        <pc:spChg chg="add mod">
          <ac:chgData name="Stewart Gale" userId="3647ddd2-6040-41ae-a96d-232c23482af8" providerId="ADAL" clId="{9808144F-985D-43FB-8DAE-E74A372F2BAE}" dt="2022-02-08T04:25:01.586" v="598" actId="14100"/>
          <ac:spMkLst>
            <pc:docMk/>
            <pc:sldMk cId="1521793208" sldId="290"/>
            <ac:spMk id="10" creationId="{A66483BE-AD03-47AD-9303-EBEA5B6EE45E}"/>
          </ac:spMkLst>
        </pc:spChg>
        <pc:spChg chg="add mod">
          <ac:chgData name="Stewart Gale" userId="3647ddd2-6040-41ae-a96d-232c23482af8" providerId="ADAL" clId="{9808144F-985D-43FB-8DAE-E74A372F2BAE}" dt="2022-02-08T04:24:16.987" v="590" actId="20577"/>
          <ac:spMkLst>
            <pc:docMk/>
            <pc:sldMk cId="1521793208" sldId="290"/>
            <ac:spMk id="11" creationId="{F921D2E6-D6F7-4FE0-9E84-777A7210AC4A}"/>
          </ac:spMkLst>
        </pc:spChg>
        <pc:spChg chg="mod">
          <ac:chgData name="Stewart Gale" userId="3647ddd2-6040-41ae-a96d-232c23482af8" providerId="ADAL" clId="{9808144F-985D-43FB-8DAE-E74A372F2BAE}" dt="2022-02-08T04:23:50.955" v="584" actId="1076"/>
          <ac:spMkLst>
            <pc:docMk/>
            <pc:sldMk cId="1521793208" sldId="290"/>
            <ac:spMk id="29" creationId="{BB6B47EB-49C6-4783-B5DB-5C205E2E2846}"/>
          </ac:spMkLst>
        </pc:spChg>
        <pc:spChg chg="mod">
          <ac:chgData name="Stewart Gale" userId="3647ddd2-6040-41ae-a96d-232c23482af8" providerId="ADAL" clId="{9808144F-985D-43FB-8DAE-E74A372F2BAE}" dt="2022-02-08T04:23:56.329" v="585" actId="1076"/>
          <ac:spMkLst>
            <pc:docMk/>
            <pc:sldMk cId="1521793208" sldId="290"/>
            <ac:spMk id="30" creationId="{00000000-0000-0000-0000-000000000000}"/>
          </ac:spMkLst>
        </pc:spChg>
        <pc:spChg chg="add mod">
          <ac:chgData name="Stewart Gale" userId="3647ddd2-6040-41ae-a96d-232c23482af8" providerId="ADAL" clId="{9808144F-985D-43FB-8DAE-E74A372F2BAE}" dt="2022-02-08T04:24:39.466" v="594" actId="1076"/>
          <ac:spMkLst>
            <pc:docMk/>
            <pc:sldMk cId="1521793208" sldId="290"/>
            <ac:spMk id="31" creationId="{8A3111A7-48EB-469E-BD69-BD3B11F4C8AE}"/>
          </ac:spMkLst>
        </pc:spChg>
        <pc:spChg chg="add mod">
          <ac:chgData name="Stewart Gale" userId="3647ddd2-6040-41ae-a96d-232c23482af8" providerId="ADAL" clId="{9808144F-985D-43FB-8DAE-E74A372F2BAE}" dt="2022-02-08T04:24:39.466" v="594" actId="1076"/>
          <ac:spMkLst>
            <pc:docMk/>
            <pc:sldMk cId="1521793208" sldId="290"/>
            <ac:spMk id="32" creationId="{2CA59040-4E98-46BF-87F7-CCE53CBBB54C}"/>
          </ac:spMkLst>
        </pc:spChg>
        <pc:spChg chg="add del mod">
          <ac:chgData name="Stewart Gale" userId="3647ddd2-6040-41ae-a96d-232c23482af8" providerId="ADAL" clId="{9808144F-985D-43FB-8DAE-E74A372F2BAE}" dt="2022-02-08T04:06:50.478" v="495" actId="478"/>
          <ac:spMkLst>
            <pc:docMk/>
            <pc:sldMk cId="1521793208" sldId="290"/>
            <ac:spMk id="33" creationId="{00E21F0F-D138-4806-954D-1925F35179AF}"/>
          </ac:spMkLst>
        </pc:spChg>
        <pc:spChg chg="add del mod">
          <ac:chgData name="Stewart Gale" userId="3647ddd2-6040-41ae-a96d-232c23482af8" providerId="ADAL" clId="{9808144F-985D-43FB-8DAE-E74A372F2BAE}" dt="2022-02-08T04:06:51.881" v="496" actId="478"/>
          <ac:spMkLst>
            <pc:docMk/>
            <pc:sldMk cId="1521793208" sldId="290"/>
            <ac:spMk id="34" creationId="{8C6E2269-250F-482A-B1CA-2A6B3C84D71F}"/>
          </ac:spMkLst>
        </pc:spChg>
        <pc:spChg chg="mod">
          <ac:chgData name="Stewart Gale" userId="3647ddd2-6040-41ae-a96d-232c23482af8" providerId="ADAL" clId="{9808144F-985D-43FB-8DAE-E74A372F2BAE}" dt="2022-02-08T04:24:51.966" v="597" actId="14100"/>
          <ac:spMkLst>
            <pc:docMk/>
            <pc:sldMk cId="1521793208" sldId="290"/>
            <ac:spMk id="35" creationId="{DE20B6E1-F7FC-47F1-A664-7FF85FC93196}"/>
          </ac:spMkLst>
        </pc:spChg>
        <pc:spChg chg="mod">
          <ac:chgData name="Stewart Gale" userId="3647ddd2-6040-41ae-a96d-232c23482af8" providerId="ADAL" clId="{9808144F-985D-43FB-8DAE-E74A372F2BAE}" dt="2022-02-08T04:24:03.204" v="587" actId="14100"/>
          <ac:spMkLst>
            <pc:docMk/>
            <pc:sldMk cId="1521793208" sldId="290"/>
            <ac:spMk id="36" creationId="{26E24BE4-4477-4761-8358-BCD9D61776F6}"/>
          </ac:spMkLst>
        </pc:spChg>
        <pc:grpChg chg="del">
          <ac:chgData name="Stewart Gale" userId="3647ddd2-6040-41ae-a96d-232c23482af8" providerId="ADAL" clId="{9808144F-985D-43FB-8DAE-E74A372F2BAE}" dt="2021-02-09T04:14:13.345" v="313" actId="478"/>
          <ac:grpSpMkLst>
            <pc:docMk/>
            <pc:sldMk cId="1521793208" sldId="290"/>
            <ac:grpSpMk id="5" creationId="{00000000-0000-0000-0000-000000000000}"/>
          </ac:grpSpMkLst>
        </pc:grpChg>
        <pc:grpChg chg="del">
          <ac:chgData name="Stewart Gale" userId="3647ddd2-6040-41ae-a96d-232c23482af8" providerId="ADAL" clId="{9808144F-985D-43FB-8DAE-E74A372F2BAE}" dt="2021-02-09T04:14:13.345" v="313" actId="478"/>
          <ac:grpSpMkLst>
            <pc:docMk/>
            <pc:sldMk cId="1521793208" sldId="290"/>
            <ac:grpSpMk id="8" creationId="{00000000-0000-0000-0000-000000000000}"/>
          </ac:grpSpMkLst>
        </pc:grpChg>
        <pc:grpChg chg="del">
          <ac:chgData name="Stewart Gale" userId="3647ddd2-6040-41ae-a96d-232c23482af8" providerId="ADAL" clId="{9808144F-985D-43FB-8DAE-E74A372F2BAE}" dt="2021-02-09T04:14:13.345" v="313" actId="478"/>
          <ac:grpSpMkLst>
            <pc:docMk/>
            <pc:sldMk cId="1521793208" sldId="290"/>
            <ac:grpSpMk id="11" creationId="{00000000-0000-0000-0000-000000000000}"/>
          </ac:grpSpMkLst>
        </pc:grpChg>
        <pc:grpChg chg="del">
          <ac:chgData name="Stewart Gale" userId="3647ddd2-6040-41ae-a96d-232c23482af8" providerId="ADAL" clId="{9808144F-985D-43FB-8DAE-E74A372F2BAE}" dt="2021-02-09T04:14:13.345" v="313" actId="478"/>
          <ac:grpSpMkLst>
            <pc:docMk/>
            <pc:sldMk cId="1521793208" sldId="290"/>
            <ac:grpSpMk id="14" creationId="{00000000-0000-0000-0000-000000000000}"/>
          </ac:grpSpMkLst>
        </pc:grpChg>
        <pc:grpChg chg="del">
          <ac:chgData name="Stewart Gale" userId="3647ddd2-6040-41ae-a96d-232c23482af8" providerId="ADAL" clId="{9808144F-985D-43FB-8DAE-E74A372F2BAE}" dt="2021-02-09T04:14:13.345" v="313" actId="478"/>
          <ac:grpSpMkLst>
            <pc:docMk/>
            <pc:sldMk cId="1521793208" sldId="290"/>
            <ac:grpSpMk id="23" creationId="{00000000-0000-0000-0000-000000000000}"/>
          </ac:grpSpMkLst>
        </pc:grpChg>
        <pc:grpChg chg="del">
          <ac:chgData name="Stewart Gale" userId="3647ddd2-6040-41ae-a96d-232c23482af8" providerId="ADAL" clId="{9808144F-985D-43FB-8DAE-E74A372F2BAE}" dt="2021-02-09T04:14:13.345" v="313" actId="478"/>
          <ac:grpSpMkLst>
            <pc:docMk/>
            <pc:sldMk cId="1521793208" sldId="290"/>
            <ac:grpSpMk id="26" creationId="{00000000-0000-0000-0000-000000000000}"/>
          </ac:grpSpMkLst>
        </pc:grpChg>
        <pc:picChg chg="del">
          <ac:chgData name="Stewart Gale" userId="3647ddd2-6040-41ae-a96d-232c23482af8" providerId="ADAL" clId="{9808144F-985D-43FB-8DAE-E74A372F2BAE}" dt="2021-02-09T04:14:15.503" v="314" actId="478"/>
          <ac:picMkLst>
            <pc:docMk/>
            <pc:sldMk cId="1521793208" sldId="290"/>
            <ac:picMk id="4" creationId="{00000000-0000-0000-0000-000000000000}"/>
          </ac:picMkLst>
        </pc:picChg>
      </pc:sldChg>
      <pc:sldChg chg="add del">
        <pc:chgData name="Stewart Gale" userId="3647ddd2-6040-41ae-a96d-232c23482af8" providerId="ADAL" clId="{9808144F-985D-43FB-8DAE-E74A372F2BAE}" dt="2021-02-09T04:13:14.707" v="307" actId="47"/>
        <pc:sldMkLst>
          <pc:docMk/>
          <pc:sldMk cId="3185996357" sldId="290"/>
        </pc:sldMkLst>
      </pc:sldChg>
      <pc:sldChg chg="addSp delSp modSp add mod delAnim modAnim">
        <pc:chgData name="Stewart Gale" userId="3647ddd2-6040-41ae-a96d-232c23482af8" providerId="ADAL" clId="{9808144F-985D-43FB-8DAE-E74A372F2BAE}" dt="2022-02-08T04:29:07.550" v="653"/>
        <pc:sldMkLst>
          <pc:docMk/>
          <pc:sldMk cId="928688830" sldId="291"/>
        </pc:sldMkLst>
        <pc:spChg chg="add mod">
          <ac:chgData name="Stewart Gale" userId="3647ddd2-6040-41ae-a96d-232c23482af8" providerId="ADAL" clId="{9808144F-985D-43FB-8DAE-E74A372F2BAE}" dt="2022-02-08T04:27:58.777" v="634" actId="207"/>
          <ac:spMkLst>
            <pc:docMk/>
            <pc:sldMk cId="928688830" sldId="291"/>
            <ac:spMk id="10" creationId="{7B04368C-EAE6-4747-AAB8-2765F4CB2315}"/>
          </ac:spMkLst>
        </pc:spChg>
        <pc:spChg chg="add mod">
          <ac:chgData name="Stewart Gale" userId="3647ddd2-6040-41ae-a96d-232c23482af8" providerId="ADAL" clId="{9808144F-985D-43FB-8DAE-E74A372F2BAE}" dt="2022-02-08T04:28:08.382" v="636" actId="207"/>
          <ac:spMkLst>
            <pc:docMk/>
            <pc:sldMk cId="928688830" sldId="291"/>
            <ac:spMk id="11" creationId="{4750150C-F995-4BC5-B607-3E39F1204E0D}"/>
          </ac:spMkLst>
        </pc:spChg>
        <pc:spChg chg="mod">
          <ac:chgData name="Stewart Gale" userId="3647ddd2-6040-41ae-a96d-232c23482af8" providerId="ADAL" clId="{9808144F-985D-43FB-8DAE-E74A372F2BAE}" dt="2021-02-09T04:24:14.198" v="461" actId="1076"/>
          <ac:spMkLst>
            <pc:docMk/>
            <pc:sldMk cId="928688830" sldId="291"/>
            <ac:spMk id="29" creationId="{BB6B47EB-49C6-4783-B5DB-5C205E2E2846}"/>
          </ac:spMkLst>
        </pc:spChg>
        <pc:spChg chg="mod">
          <ac:chgData name="Stewart Gale" userId="3647ddd2-6040-41ae-a96d-232c23482af8" providerId="ADAL" clId="{9808144F-985D-43FB-8DAE-E74A372F2BAE}" dt="2022-02-08T04:26:33.535" v="614" actId="14100"/>
          <ac:spMkLst>
            <pc:docMk/>
            <pc:sldMk cId="928688830" sldId="291"/>
            <ac:spMk id="30" creationId="{00000000-0000-0000-0000-000000000000}"/>
          </ac:spMkLst>
        </pc:spChg>
        <pc:spChg chg="mod">
          <ac:chgData name="Stewart Gale" userId="3647ddd2-6040-41ae-a96d-232c23482af8" providerId="ADAL" clId="{9808144F-985D-43FB-8DAE-E74A372F2BAE}" dt="2022-02-08T04:26:56.636" v="621" actId="1076"/>
          <ac:spMkLst>
            <pc:docMk/>
            <pc:sldMk cId="928688830" sldId="291"/>
            <ac:spMk id="31" creationId="{8A3111A7-48EB-469E-BD69-BD3B11F4C8AE}"/>
          </ac:spMkLst>
        </pc:spChg>
        <pc:spChg chg="mod">
          <ac:chgData name="Stewart Gale" userId="3647ddd2-6040-41ae-a96d-232c23482af8" providerId="ADAL" clId="{9808144F-985D-43FB-8DAE-E74A372F2BAE}" dt="2022-02-08T04:28:29.892" v="647" actId="1076"/>
          <ac:spMkLst>
            <pc:docMk/>
            <pc:sldMk cId="928688830" sldId="291"/>
            <ac:spMk id="32" creationId="{2CA59040-4E98-46BF-87F7-CCE53CBBB54C}"/>
          </ac:spMkLst>
        </pc:spChg>
        <pc:spChg chg="del mod">
          <ac:chgData name="Stewart Gale" userId="3647ddd2-6040-41ae-a96d-232c23482af8" providerId="ADAL" clId="{9808144F-985D-43FB-8DAE-E74A372F2BAE}" dt="2022-02-08T04:06:54.811" v="497" actId="478"/>
          <ac:spMkLst>
            <pc:docMk/>
            <pc:sldMk cId="928688830" sldId="291"/>
            <ac:spMk id="33" creationId="{00E21F0F-D138-4806-954D-1925F35179AF}"/>
          </ac:spMkLst>
        </pc:spChg>
        <pc:spChg chg="del mod">
          <ac:chgData name="Stewart Gale" userId="3647ddd2-6040-41ae-a96d-232c23482af8" providerId="ADAL" clId="{9808144F-985D-43FB-8DAE-E74A372F2BAE}" dt="2022-02-08T04:06:56.364" v="498" actId="478"/>
          <ac:spMkLst>
            <pc:docMk/>
            <pc:sldMk cId="928688830" sldId="291"/>
            <ac:spMk id="34" creationId="{8C6E2269-250F-482A-B1CA-2A6B3C84D71F}"/>
          </ac:spMkLst>
        </pc:spChg>
        <pc:spChg chg="mod">
          <ac:chgData name="Stewart Gale" userId="3647ddd2-6040-41ae-a96d-232c23482af8" providerId="ADAL" clId="{9808144F-985D-43FB-8DAE-E74A372F2BAE}" dt="2022-02-08T04:27:47.064" v="633" actId="1076"/>
          <ac:spMkLst>
            <pc:docMk/>
            <pc:sldMk cId="928688830" sldId="291"/>
            <ac:spMk id="35" creationId="{DE20B6E1-F7FC-47F1-A664-7FF85FC93196}"/>
          </ac:spMkLst>
        </pc:spChg>
        <pc:spChg chg="mod">
          <ac:chgData name="Stewart Gale" userId="3647ddd2-6040-41ae-a96d-232c23482af8" providerId="ADAL" clId="{9808144F-985D-43FB-8DAE-E74A372F2BAE}" dt="2022-02-08T04:28:24.556" v="644" actId="1076"/>
          <ac:spMkLst>
            <pc:docMk/>
            <pc:sldMk cId="928688830" sldId="291"/>
            <ac:spMk id="36" creationId="{26E24BE4-4477-4761-8358-BCD9D61776F6}"/>
          </ac:spMkLst>
        </pc:spChg>
        <pc:cxnChg chg="add mod">
          <ac:chgData name="Stewart Gale" userId="3647ddd2-6040-41ae-a96d-232c23482af8" providerId="ADAL" clId="{9808144F-985D-43FB-8DAE-E74A372F2BAE}" dt="2022-02-08T04:28:32.360" v="648" actId="1076"/>
          <ac:cxnSpMkLst>
            <pc:docMk/>
            <pc:sldMk cId="928688830" sldId="291"/>
            <ac:cxnSpMk id="3" creationId="{294BFA5F-C635-4AED-9D36-2081145DBF5A}"/>
          </ac:cxnSpMkLst>
        </pc:cxnChg>
      </pc:sldChg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2433814033" sldId="292"/>
        </pc:sldMkLst>
      </pc:sldChg>
      <pc:sldChg chg="add">
        <pc:chgData name="Stewart Gale" userId="3647ddd2-6040-41ae-a96d-232c23482af8" providerId="ADAL" clId="{9808144F-985D-43FB-8DAE-E74A372F2BAE}" dt="2021-02-09T04:25:31.999" v="471"/>
        <pc:sldMkLst>
          <pc:docMk/>
          <pc:sldMk cId="470334626" sldId="293"/>
        </pc:sldMkLst>
      </pc:sldChg>
      <pc:sldChg chg="modSp add mod">
        <pc:chgData name="Stewart Gale" userId="3647ddd2-6040-41ae-a96d-232c23482af8" providerId="ADAL" clId="{9808144F-985D-43FB-8DAE-E74A372F2BAE}" dt="2022-02-08T04:25:54.817" v="604" actId="14100"/>
        <pc:sldMkLst>
          <pc:docMk/>
          <pc:sldMk cId="464875155" sldId="294"/>
        </pc:sldMkLst>
        <pc:spChg chg="mod">
          <ac:chgData name="Stewart Gale" userId="3647ddd2-6040-41ae-a96d-232c23482af8" providerId="ADAL" clId="{9808144F-985D-43FB-8DAE-E74A372F2BAE}" dt="2022-02-08T04:25:54.817" v="604" actId="14100"/>
          <ac:spMkLst>
            <pc:docMk/>
            <pc:sldMk cId="464875155" sldId="294"/>
            <ac:spMk id="8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9808144F-985D-43FB-8DAE-E74A372F2BAE}" dt="2021-12-13T11:21:32.600" v="488" actId="1076"/>
        <pc:sldMkLst>
          <pc:docMk/>
          <pc:sldMk cId="437464559" sldId="295"/>
        </pc:sldMkLst>
        <pc:spChg chg="del mod">
          <ac:chgData name="Stewart Gale" userId="3647ddd2-6040-41ae-a96d-232c23482af8" providerId="ADAL" clId="{9808144F-985D-43FB-8DAE-E74A372F2BAE}" dt="2021-12-13T11:21:17.770" v="479" actId="478"/>
          <ac:spMkLst>
            <pc:docMk/>
            <pc:sldMk cId="437464559" sldId="295"/>
            <ac:spMk id="2" creationId="{4D9B4F50-5679-4EE7-9243-80372F74F8E2}"/>
          </ac:spMkLst>
        </pc:spChg>
        <pc:spChg chg="del mod">
          <ac:chgData name="Stewart Gale" userId="3647ddd2-6040-41ae-a96d-232c23482af8" providerId="ADAL" clId="{9808144F-985D-43FB-8DAE-E74A372F2BAE}" dt="2021-12-13T11:21:17.770" v="479" actId="478"/>
          <ac:spMkLst>
            <pc:docMk/>
            <pc:sldMk cId="437464559" sldId="295"/>
            <ac:spMk id="3" creationId="{C6DD0DAB-4887-4D63-AD47-9D11C4B28920}"/>
          </ac:spMkLst>
        </pc:spChg>
        <pc:spChg chg="add mod">
          <ac:chgData name="Stewart Gale" userId="3647ddd2-6040-41ae-a96d-232c23482af8" providerId="ADAL" clId="{9808144F-985D-43FB-8DAE-E74A372F2BAE}" dt="2021-12-13T11:21:32.600" v="488" actId="1076"/>
          <ac:spMkLst>
            <pc:docMk/>
            <pc:sldMk cId="437464559" sldId="295"/>
            <ac:spMk id="4" creationId="{4B201365-5B1D-417E-9DB8-663CBC99C57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579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75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94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92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349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46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284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65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99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01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62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08097-A370-4AE9-9A61-4A203B982A25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8BB28-D508-4D9B-B018-677ECEB3AA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85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201365-5B1D-417E-9DB8-663CBC99C57D}"/>
              </a:ext>
            </a:extLst>
          </p:cNvPr>
          <p:cNvSpPr/>
          <p:nvPr/>
        </p:nvSpPr>
        <p:spPr>
          <a:xfrm>
            <a:off x="1430194" y="922354"/>
            <a:ext cx="923226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Solving </a:t>
            </a:r>
          </a:p>
          <a:p>
            <a:pPr algn="ctr"/>
            <a:r>
              <a:rPr lang="en-US" sz="13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quations</a:t>
            </a:r>
            <a:r>
              <a:rPr lang="en-US" sz="13800" dirty="0"/>
              <a:t> </a:t>
            </a:r>
            <a:endParaRPr lang="en-GB" sz="13800" dirty="0"/>
          </a:p>
        </p:txBody>
      </p:sp>
    </p:spTree>
    <p:extLst>
      <p:ext uri="{BB962C8B-B14F-4D97-AF65-F5344CB8AC3E}">
        <p14:creationId xmlns:p14="http://schemas.microsoft.com/office/powerpoint/2010/main" val="43746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3041" y="144088"/>
            <a:ext cx="9310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/>
              <a:t>Equation or Not?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651592" y="1758259"/>
                <a:ext cx="6691914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3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592" y="1758259"/>
                <a:ext cx="6691914" cy="2215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771255" y="4112795"/>
            <a:ext cx="291618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800" b="1" dirty="0">
                <a:solidFill>
                  <a:prstClr val="black"/>
                </a:solidFill>
              </a:rPr>
              <a:t>Not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9151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3041" y="144088"/>
            <a:ext cx="9310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/>
              <a:t>Equation or Not?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626355" y="1805276"/>
                <a:ext cx="8864306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+3=4</m:t>
                      </m:r>
                    </m:oMath>
                  </m:oMathPara>
                </a14:m>
                <a:endParaRPr lang="en-GB" sz="13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355" y="1805276"/>
                <a:ext cx="8864306" cy="2215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853785" y="3946540"/>
            <a:ext cx="672748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800" b="1" dirty="0">
                <a:solidFill>
                  <a:prstClr val="black"/>
                </a:solidFill>
              </a:rPr>
              <a:t>Equation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0467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3041" y="144088"/>
            <a:ext cx="9310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/>
              <a:t>Equation or Not?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626355" y="1805276"/>
                <a:ext cx="8864306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4=</m:t>
                      </m:r>
                      <m:r>
                        <a:rPr lang="en-GB" sz="13800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3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355" y="1805276"/>
                <a:ext cx="8864306" cy="2215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754426" y="3963166"/>
            <a:ext cx="672748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800" b="1" dirty="0">
                <a:solidFill>
                  <a:prstClr val="black"/>
                </a:solidFill>
              </a:rPr>
              <a:t>Equation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5998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3041" y="144088"/>
            <a:ext cx="9310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/>
              <a:t>Equation or Not?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722035" y="1846840"/>
                <a:ext cx="8792263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3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+3=</m:t>
                      </m:r>
                      <m:r>
                        <a:rPr lang="en-GB" sz="13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GB" sz="13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035" y="1846840"/>
                <a:ext cx="8792263" cy="2215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660076" y="4195923"/>
            <a:ext cx="291618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800" b="1" dirty="0">
                <a:solidFill>
                  <a:prstClr val="black"/>
                </a:solidFill>
              </a:rPr>
              <a:t>Not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5911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7499" y="0"/>
            <a:ext cx="9310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/>
              <a:t>Equation or Not?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30166" y="1569660"/>
                <a:ext cx="8055201" cy="3405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5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5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15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5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−3</m:t>
                          </m:r>
                        </m:num>
                        <m:den>
                          <m:r>
                            <a:rPr lang="en-GB" sz="115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15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115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166" y="1569660"/>
                <a:ext cx="8055201" cy="34054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949690" y="4768304"/>
            <a:ext cx="672748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800" b="1" dirty="0">
                <a:solidFill>
                  <a:prstClr val="black"/>
                </a:solidFill>
              </a:rPr>
              <a:t>Equation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6274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2791" y="1682408"/>
            <a:ext cx="101466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What does it mean to </a:t>
            </a:r>
          </a:p>
          <a:p>
            <a:pPr algn="ctr"/>
            <a:r>
              <a:rPr lang="en-GB" sz="7200" dirty="0"/>
              <a:t>solve an equation?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2791" y="135979"/>
                <a:ext cx="996248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96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96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96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9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96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96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91" y="135979"/>
                <a:ext cx="9962486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79BED9F-0C6F-49EB-AEC0-5A5846006206}"/>
              </a:ext>
            </a:extLst>
          </p:cNvPr>
          <p:cNvSpPr txBox="1"/>
          <p:nvPr/>
        </p:nvSpPr>
        <p:spPr>
          <a:xfrm>
            <a:off x="1484983" y="4167476"/>
            <a:ext cx="91222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To find the value </a:t>
            </a:r>
          </a:p>
          <a:p>
            <a:pPr algn="ctr"/>
            <a:r>
              <a:rPr lang="en-GB" sz="7200" dirty="0"/>
              <a:t>of the unknown.</a:t>
            </a:r>
          </a:p>
        </p:txBody>
      </p:sp>
    </p:spTree>
    <p:extLst>
      <p:ext uri="{BB962C8B-B14F-4D97-AF65-F5344CB8AC3E}">
        <p14:creationId xmlns:p14="http://schemas.microsoft.com/office/powerpoint/2010/main" val="347121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20409" y="872302"/>
                <a:ext cx="9829481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3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3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38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38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3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3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138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409" y="872302"/>
                <a:ext cx="9829481" cy="2215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1734589" y="2903913"/>
            <a:ext cx="1246909" cy="1834343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91243" y="4527665"/>
            <a:ext cx="97092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/>
              <a:t> is the unknown number</a:t>
            </a:r>
          </a:p>
        </p:txBody>
      </p:sp>
    </p:spTree>
    <p:extLst>
      <p:ext uri="{BB962C8B-B14F-4D97-AF65-F5344CB8AC3E}">
        <p14:creationId xmlns:p14="http://schemas.microsoft.com/office/powerpoint/2010/main" val="252017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01536" y="1443109"/>
                <a:ext cx="11471562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38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3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38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38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3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3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138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6" y="1443109"/>
                <a:ext cx="11471562" cy="2215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3EAEFF2-8717-4B03-A5EE-1F039DF4F58E}"/>
              </a:ext>
            </a:extLst>
          </p:cNvPr>
          <p:cNvSpPr txBox="1"/>
          <p:nvPr/>
        </p:nvSpPr>
        <p:spPr>
          <a:xfrm>
            <a:off x="1479666" y="109050"/>
            <a:ext cx="951530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C044A9-8252-478A-9AFE-AFAFF38FBA08}"/>
                  </a:ext>
                </a:extLst>
              </p:cNvPr>
              <p:cNvSpPr txBox="1"/>
              <p:nvPr/>
            </p:nvSpPr>
            <p:spPr>
              <a:xfrm>
                <a:off x="3302923" y="3931922"/>
                <a:ext cx="6096000" cy="22159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3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US" sz="13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3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C044A9-8252-478A-9AFE-AFAFF38FB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23" y="3931922"/>
                <a:ext cx="6096000" cy="22159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661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926634" y="57655"/>
                <a:ext cx="8419942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1500" b="1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115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15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15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115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5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115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634" y="57655"/>
                <a:ext cx="8419942" cy="18620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0175" y="4676759"/>
                <a:ext cx="7705898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1500" b="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GB" sz="11500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8800" dirty="0" smtClean="0">
                          <a:solidFill>
                            <a:schemeClr val="tx1"/>
                          </a:solidFill>
                        </a:rPr>
                        <m:t>x</m:t>
                      </m:r>
                      <m:r>
                        <a:rPr lang="en-GB" sz="88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15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15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15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15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175" y="4676759"/>
                <a:ext cx="7705898" cy="18620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3EAEFF2-8717-4B03-A5EE-1F039DF4F58E}"/>
              </a:ext>
            </a:extLst>
          </p:cNvPr>
          <p:cNvSpPr txBox="1"/>
          <p:nvPr/>
        </p:nvSpPr>
        <p:spPr>
          <a:xfrm>
            <a:off x="1378954" y="1767615"/>
            <a:ext cx="951530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How can you check that </a:t>
            </a:r>
            <a:r>
              <a:rPr lang="en-GB" sz="8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800" b="1" dirty="0"/>
              <a:t> = 5 </a:t>
            </a:r>
            <a:r>
              <a:rPr lang="en-GB" sz="8800" dirty="0"/>
              <a:t>is correct?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3AB460-DC56-4339-AC83-D42EFCDE517F}"/>
                  </a:ext>
                </a:extLst>
              </p:cNvPr>
              <p:cNvSpPr txBox="1"/>
              <p:nvPr/>
            </p:nvSpPr>
            <p:spPr>
              <a:xfrm>
                <a:off x="8495607" y="4627419"/>
                <a:ext cx="2128058" cy="1862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15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3AB460-DC56-4339-AC83-D42EFCDE5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607" y="4627419"/>
                <a:ext cx="2128058" cy="18620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975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3441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10" y="1927293"/>
            <a:ext cx="5688012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5128722" y="4160905"/>
            <a:ext cx="720725" cy="792163"/>
            <a:chOff x="204" y="3212"/>
            <a:chExt cx="726" cy="807"/>
          </a:xfrm>
        </p:grpSpPr>
        <p:sp>
          <p:nvSpPr>
            <p:cNvPr id="6" name="AutoShape 47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" name="Oval 48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8" name="Group 52"/>
          <p:cNvGrpSpPr>
            <a:grpSpLocks/>
          </p:cNvGrpSpPr>
          <p:nvPr/>
        </p:nvGrpSpPr>
        <p:grpSpPr bwMode="auto">
          <a:xfrm>
            <a:off x="5811089" y="4125736"/>
            <a:ext cx="794088" cy="792163"/>
            <a:chOff x="204" y="3212"/>
            <a:chExt cx="726" cy="807"/>
          </a:xfrm>
        </p:grpSpPr>
        <p:sp>
          <p:nvSpPr>
            <p:cNvPr id="9" name="AutoShape 53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44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0" name="Oval 54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1240935" y="3440180"/>
            <a:ext cx="865187" cy="1079500"/>
            <a:chOff x="204" y="3212"/>
            <a:chExt cx="726" cy="807"/>
          </a:xfrm>
        </p:grpSpPr>
        <p:sp>
          <p:nvSpPr>
            <p:cNvPr id="12" name="AutoShape 35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3" name="Oval 36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550047" y="3734444"/>
            <a:ext cx="865187" cy="1079500"/>
            <a:chOff x="204" y="3212"/>
            <a:chExt cx="726" cy="807"/>
          </a:xfrm>
        </p:grpSpPr>
        <p:sp>
          <p:nvSpPr>
            <p:cNvPr id="15" name="AutoShape 4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5417647" y="3511618"/>
            <a:ext cx="720725" cy="792162"/>
            <a:chOff x="204" y="3212"/>
            <a:chExt cx="726" cy="807"/>
          </a:xfrm>
        </p:grpSpPr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9" name="Oval 8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0" name="Group 9"/>
          <p:cNvGrpSpPr>
            <a:grpSpLocks/>
          </p:cNvGrpSpPr>
          <p:nvPr/>
        </p:nvGrpSpPr>
        <p:grpSpPr bwMode="auto">
          <a:xfrm>
            <a:off x="4460701" y="4104194"/>
            <a:ext cx="720725" cy="792163"/>
            <a:chOff x="204" y="3212"/>
            <a:chExt cx="726" cy="807"/>
          </a:xfrm>
        </p:grpSpPr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" name="Oval 11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3" name="Group 13"/>
          <p:cNvGrpSpPr>
            <a:grpSpLocks/>
          </p:cNvGrpSpPr>
          <p:nvPr/>
        </p:nvGrpSpPr>
        <p:grpSpPr bwMode="auto">
          <a:xfrm>
            <a:off x="5504470" y="4194876"/>
            <a:ext cx="720725" cy="792163"/>
            <a:chOff x="204" y="3212"/>
            <a:chExt cx="726" cy="807"/>
          </a:xfrm>
        </p:grpSpPr>
        <p:sp>
          <p:nvSpPr>
            <p:cNvPr id="24" name="AutoShape 14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5" name="Oval 15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2" name="Group 22"/>
          <p:cNvGrpSpPr>
            <a:grpSpLocks/>
          </p:cNvGrpSpPr>
          <p:nvPr/>
        </p:nvGrpSpPr>
        <p:grpSpPr bwMode="auto">
          <a:xfrm>
            <a:off x="2033097" y="3816858"/>
            <a:ext cx="865187" cy="1079500"/>
            <a:chOff x="204" y="3212"/>
            <a:chExt cx="726" cy="807"/>
          </a:xfrm>
        </p:grpSpPr>
        <p:sp>
          <p:nvSpPr>
            <p:cNvPr id="33" name="AutoShape 23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34" name="Oval 24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5" name="Group 25"/>
          <p:cNvGrpSpPr>
            <a:grpSpLocks/>
          </p:cNvGrpSpPr>
          <p:nvPr/>
        </p:nvGrpSpPr>
        <p:grpSpPr bwMode="auto">
          <a:xfrm>
            <a:off x="1025035" y="4087880"/>
            <a:ext cx="720725" cy="792163"/>
            <a:chOff x="204" y="3212"/>
            <a:chExt cx="726" cy="807"/>
          </a:xfrm>
        </p:grpSpPr>
        <p:sp>
          <p:nvSpPr>
            <p:cNvPr id="36" name="AutoShape 26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37" name="Oval 27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9" name="Text Box 29"/>
          <p:cNvSpPr txBox="1">
            <a:spLocks noChangeArrowheads="1"/>
          </p:cNvSpPr>
          <p:nvPr/>
        </p:nvSpPr>
        <p:spPr bwMode="auto">
          <a:xfrm>
            <a:off x="7755031" y="2539948"/>
            <a:ext cx="366111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latin typeface="+mn-lt"/>
              </a:rPr>
              <a:t>3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</a:t>
            </a:r>
            <a:r>
              <a:rPr lang="en-GB" altLang="en-US" sz="6600" dirty="0">
                <a:solidFill>
                  <a:srgbClr val="0070C0"/>
                </a:solidFill>
                <a:latin typeface="+mn-lt"/>
              </a:rPr>
              <a:t>+ 2 </a:t>
            </a:r>
            <a:r>
              <a:rPr lang="en-GB" altLang="en-US" sz="6600" dirty="0">
                <a:latin typeface="+mn-lt"/>
              </a:rPr>
              <a:t>= </a:t>
            </a:r>
            <a:r>
              <a:rPr lang="en-GB" altLang="en-US" sz="6600" dirty="0">
                <a:solidFill>
                  <a:srgbClr val="0070C0"/>
                </a:solidFill>
                <a:latin typeface="+mn-lt"/>
              </a:rPr>
              <a:t>8</a:t>
            </a:r>
          </a:p>
        </p:txBody>
      </p:sp>
      <p:sp>
        <p:nvSpPr>
          <p:cNvPr id="40" name="Text Box 30"/>
          <p:cNvSpPr txBox="1">
            <a:spLocks noChangeArrowheads="1"/>
          </p:cNvSpPr>
          <p:nvPr/>
        </p:nvSpPr>
        <p:spPr bwMode="auto">
          <a:xfrm>
            <a:off x="7797181" y="3723341"/>
            <a:ext cx="353877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latin typeface="+mn-lt"/>
              </a:rPr>
              <a:t>3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+ 2 </a:t>
            </a:r>
            <a:r>
              <a:rPr lang="en-GB" altLang="en-US" sz="6600" dirty="0">
                <a:latin typeface="+mn-lt"/>
              </a:rPr>
              <a:t>= </a:t>
            </a:r>
            <a:r>
              <a:rPr lang="en-GB" altLang="en-US" sz="6600" dirty="0">
                <a:solidFill>
                  <a:srgbClr val="0070C0"/>
                </a:solidFill>
                <a:latin typeface="+mn-lt"/>
              </a:rPr>
              <a:t>6</a:t>
            </a:r>
          </a:p>
        </p:txBody>
      </p:sp>
      <p:grpSp>
        <p:nvGrpSpPr>
          <p:cNvPr id="44" name="Group 37"/>
          <p:cNvGrpSpPr>
            <a:grpSpLocks/>
          </p:cNvGrpSpPr>
          <p:nvPr/>
        </p:nvGrpSpPr>
        <p:grpSpPr bwMode="auto">
          <a:xfrm>
            <a:off x="1672735" y="4087880"/>
            <a:ext cx="720725" cy="792163"/>
            <a:chOff x="204" y="3212"/>
            <a:chExt cx="726" cy="807"/>
          </a:xfrm>
        </p:grpSpPr>
        <p:sp>
          <p:nvSpPr>
            <p:cNvPr id="45" name="AutoShape 38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6" name="Oval 39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47" name="Group 40"/>
          <p:cNvGrpSpPr>
            <a:grpSpLocks/>
          </p:cNvGrpSpPr>
          <p:nvPr/>
        </p:nvGrpSpPr>
        <p:grpSpPr bwMode="auto">
          <a:xfrm>
            <a:off x="5069719" y="3028734"/>
            <a:ext cx="720725" cy="778420"/>
            <a:chOff x="105" y="3212"/>
            <a:chExt cx="726" cy="793"/>
          </a:xfrm>
        </p:grpSpPr>
        <p:sp>
          <p:nvSpPr>
            <p:cNvPr id="48" name="AutoShape 41"/>
            <p:cNvSpPr>
              <a:spLocks noChangeArrowheads="1"/>
            </p:cNvSpPr>
            <p:nvPr/>
          </p:nvSpPr>
          <p:spPr bwMode="auto">
            <a:xfrm rot="10800000">
              <a:off x="105" y="3416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9" name="Oval 42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50" name="Group 43"/>
          <p:cNvGrpSpPr>
            <a:grpSpLocks/>
          </p:cNvGrpSpPr>
          <p:nvPr/>
        </p:nvGrpSpPr>
        <p:grpSpPr bwMode="auto">
          <a:xfrm>
            <a:off x="4841385" y="3511618"/>
            <a:ext cx="720725" cy="792162"/>
            <a:chOff x="204" y="3212"/>
            <a:chExt cx="726" cy="807"/>
          </a:xfrm>
        </p:grpSpPr>
        <p:sp>
          <p:nvSpPr>
            <p:cNvPr id="51" name="AutoShape 44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52" name="Oval 45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53" name="Group 49"/>
          <p:cNvGrpSpPr>
            <a:grpSpLocks/>
          </p:cNvGrpSpPr>
          <p:nvPr/>
        </p:nvGrpSpPr>
        <p:grpSpPr bwMode="auto">
          <a:xfrm>
            <a:off x="4779105" y="4157537"/>
            <a:ext cx="720725" cy="792163"/>
            <a:chOff x="204" y="3212"/>
            <a:chExt cx="726" cy="807"/>
          </a:xfrm>
        </p:grpSpPr>
        <p:sp>
          <p:nvSpPr>
            <p:cNvPr id="54" name="AutoShape 50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56" name="Text Box 30">
            <a:extLst>
              <a:ext uri="{FF2B5EF4-FFF2-40B4-BE49-F238E27FC236}">
                <a16:creationId xmlns:a16="http://schemas.microsoft.com/office/drawing/2014/main" id="{E3107EE5-2176-4D96-A9E4-CF4379363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7181" y="4896358"/>
            <a:ext cx="353877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+ 2 </a:t>
            </a:r>
            <a:r>
              <a:rPr lang="en-GB" altLang="en-US" sz="6600" dirty="0">
                <a:latin typeface="+mn-lt"/>
              </a:rPr>
              <a:t>= </a:t>
            </a:r>
            <a:r>
              <a:rPr lang="en-GB" altLang="en-US" sz="6600" dirty="0">
                <a:solidFill>
                  <a:srgbClr val="0070C0"/>
                </a:solidFill>
                <a:latin typeface="+mn-lt"/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3E17BAC-17BD-4D4D-9968-F6827474B092}"/>
              </a:ext>
            </a:extLst>
          </p:cNvPr>
          <p:cNvSpPr txBox="1"/>
          <p:nvPr/>
        </p:nvSpPr>
        <p:spPr>
          <a:xfrm>
            <a:off x="633174" y="225036"/>
            <a:ext cx="111667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Balancing Method</a:t>
            </a:r>
            <a:endParaRPr lang="en-GB" sz="8800" b="1" dirty="0"/>
          </a:p>
        </p:txBody>
      </p:sp>
    </p:spTree>
    <p:extLst>
      <p:ext uri="{BB962C8B-B14F-4D97-AF65-F5344CB8AC3E}">
        <p14:creationId xmlns:p14="http://schemas.microsoft.com/office/powerpoint/2010/main" val="11229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j03441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19" y="1698161"/>
            <a:ext cx="5688012" cy="4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874944" y="3571411"/>
            <a:ext cx="865187" cy="1079500"/>
            <a:chOff x="204" y="3212"/>
            <a:chExt cx="726" cy="807"/>
          </a:xfrm>
        </p:grpSpPr>
        <p:sp>
          <p:nvSpPr>
            <p:cNvPr id="6" name="AutoShape 12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7" name="Oval 13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5194531" y="3787311"/>
            <a:ext cx="720725" cy="792162"/>
            <a:chOff x="204" y="3212"/>
            <a:chExt cx="726" cy="807"/>
          </a:xfrm>
        </p:grpSpPr>
        <p:sp>
          <p:nvSpPr>
            <p:cNvPr id="9" name="AutoShape 39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0" name="Oval 40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1" name="Group 32"/>
          <p:cNvGrpSpPr>
            <a:grpSpLocks/>
          </p:cNvGrpSpPr>
          <p:nvPr/>
        </p:nvGrpSpPr>
        <p:grpSpPr bwMode="auto">
          <a:xfrm>
            <a:off x="4834169" y="3931773"/>
            <a:ext cx="720725" cy="792163"/>
            <a:chOff x="204" y="3212"/>
            <a:chExt cx="726" cy="807"/>
          </a:xfrm>
        </p:grpSpPr>
        <p:sp>
          <p:nvSpPr>
            <p:cNvPr id="12" name="AutoShape 33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3" name="Oval 34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5554894" y="3931773"/>
            <a:ext cx="720725" cy="792163"/>
            <a:chOff x="204" y="3212"/>
            <a:chExt cx="726" cy="807"/>
          </a:xfrm>
        </p:grpSpPr>
        <p:sp>
          <p:nvSpPr>
            <p:cNvPr id="15" name="AutoShape 36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3" name="Group 47"/>
          <p:cNvGrpSpPr>
            <a:grpSpLocks/>
          </p:cNvGrpSpPr>
          <p:nvPr/>
        </p:nvGrpSpPr>
        <p:grpSpPr bwMode="auto">
          <a:xfrm>
            <a:off x="1738544" y="3571411"/>
            <a:ext cx="865187" cy="1079500"/>
            <a:chOff x="204" y="3212"/>
            <a:chExt cx="726" cy="807"/>
          </a:xfrm>
        </p:grpSpPr>
        <p:sp>
          <p:nvSpPr>
            <p:cNvPr id="24" name="AutoShape 48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 dirty="0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25" name="Oval 49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6" name="Group 19"/>
          <p:cNvGrpSpPr>
            <a:grpSpLocks/>
          </p:cNvGrpSpPr>
          <p:nvPr/>
        </p:nvGrpSpPr>
        <p:grpSpPr bwMode="auto">
          <a:xfrm>
            <a:off x="1449619" y="3931773"/>
            <a:ext cx="720725" cy="792163"/>
            <a:chOff x="204" y="3212"/>
            <a:chExt cx="726" cy="807"/>
          </a:xfrm>
        </p:grpSpPr>
        <p:sp>
          <p:nvSpPr>
            <p:cNvPr id="27" name="AutoShape 20"/>
            <p:cNvSpPr>
              <a:spLocks noChangeArrowheads="1"/>
            </p:cNvSpPr>
            <p:nvPr/>
          </p:nvSpPr>
          <p:spPr bwMode="auto">
            <a:xfrm rot="10800000">
              <a:off x="204" y="3430"/>
              <a:ext cx="726" cy="589"/>
            </a:xfrm>
            <a:custGeom>
              <a:avLst/>
              <a:gdLst>
                <a:gd name="T0" fmla="*/ 635 w 21600"/>
                <a:gd name="T1" fmla="*/ 295 h 21600"/>
                <a:gd name="T2" fmla="*/ 363 w 21600"/>
                <a:gd name="T3" fmla="*/ 589 h 21600"/>
                <a:gd name="T4" fmla="*/ 91 w 21600"/>
                <a:gd name="T5" fmla="*/ 295 h 21600"/>
                <a:gd name="T6" fmla="*/ 36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3 w 21600"/>
                <a:gd name="T13" fmla="*/ 4511 h 21600"/>
                <a:gd name="T14" fmla="*/ 17107 w 21600"/>
                <a:gd name="T15" fmla="*/ 170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36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8" name="Oval 21"/>
            <p:cNvSpPr>
              <a:spLocks noChangeArrowheads="1"/>
            </p:cNvSpPr>
            <p:nvPr/>
          </p:nvSpPr>
          <p:spPr bwMode="auto">
            <a:xfrm>
              <a:off x="458" y="3212"/>
              <a:ext cx="227" cy="227"/>
            </a:xfrm>
            <a:prstGeom prst="ellipse">
              <a:avLst/>
            </a:prstGeom>
            <a:noFill/>
            <a:ln w="698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0" name="Text Box 51"/>
          <p:cNvSpPr txBox="1">
            <a:spLocks noChangeArrowheads="1"/>
          </p:cNvSpPr>
          <p:nvPr/>
        </p:nvSpPr>
        <p:spPr bwMode="auto">
          <a:xfrm>
            <a:off x="7574534" y="2330182"/>
            <a:ext cx="386888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rgbClr val="00B0F0"/>
                </a:solidFill>
                <a:latin typeface="+mn-lt"/>
              </a:rPr>
              <a:t>+ 1</a:t>
            </a:r>
            <a:r>
              <a:rPr lang="en-GB" altLang="en-US" sz="6600" dirty="0">
                <a:latin typeface="+mn-lt"/>
              </a:rPr>
              <a:t> = </a:t>
            </a:r>
            <a:r>
              <a:rPr lang="en-GB" altLang="en-US" sz="6600" dirty="0">
                <a:solidFill>
                  <a:srgbClr val="00B0F0"/>
                </a:solidFill>
                <a:latin typeface="+mn-lt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6B47EB-49C6-4783-B5DB-5C205E2E2846}"/>
              </a:ext>
            </a:extLst>
          </p:cNvPr>
          <p:cNvSpPr txBox="1"/>
          <p:nvPr/>
        </p:nvSpPr>
        <p:spPr>
          <a:xfrm>
            <a:off x="633174" y="225036"/>
            <a:ext cx="111667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Balancing Method</a:t>
            </a:r>
            <a:endParaRPr lang="en-GB" sz="8800" b="1" dirty="0"/>
          </a:p>
        </p:txBody>
      </p:sp>
      <p:sp>
        <p:nvSpPr>
          <p:cNvPr id="35" name="Text Box 51">
            <a:extLst>
              <a:ext uri="{FF2B5EF4-FFF2-40B4-BE49-F238E27FC236}">
                <a16:creationId xmlns:a16="http://schemas.microsoft.com/office/drawing/2014/main" id="{DE20B6E1-F7FC-47F1-A664-7FF85FC93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534" y="3527059"/>
            <a:ext cx="386888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+ 1 </a:t>
            </a:r>
            <a:r>
              <a:rPr lang="en-GB" altLang="en-US" sz="6600" dirty="0">
                <a:latin typeface="+mn-lt"/>
              </a:rPr>
              <a:t>= </a:t>
            </a:r>
            <a:r>
              <a:rPr lang="en-GB" altLang="en-US" sz="6600" dirty="0">
                <a:solidFill>
                  <a:srgbClr val="00B0F0"/>
                </a:solidFill>
                <a:latin typeface="+mn-lt"/>
              </a:rPr>
              <a:t>2</a:t>
            </a:r>
          </a:p>
        </p:txBody>
      </p:sp>
      <p:sp>
        <p:nvSpPr>
          <p:cNvPr id="36" name="Text Box 51">
            <a:extLst>
              <a:ext uri="{FF2B5EF4-FFF2-40B4-BE49-F238E27FC236}">
                <a16:creationId xmlns:a16="http://schemas.microsoft.com/office/drawing/2014/main" id="{26E24BE4-4477-4761-8358-BCD9D6177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534" y="4723936"/>
            <a:ext cx="386888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+ 1 </a:t>
            </a:r>
            <a:r>
              <a:rPr lang="en-GB" altLang="en-US" sz="6600" dirty="0">
                <a:latin typeface="+mn-lt"/>
              </a:rPr>
              <a:t>= </a:t>
            </a:r>
            <a:r>
              <a:rPr lang="en-GB" altLang="en-US" sz="6600" dirty="0">
                <a:solidFill>
                  <a:srgbClr val="00B0F0"/>
                </a:solidFill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9739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51"/>
          <p:cNvSpPr txBox="1">
            <a:spLocks noChangeArrowheads="1"/>
          </p:cNvSpPr>
          <p:nvPr/>
        </p:nvSpPr>
        <p:spPr bwMode="auto">
          <a:xfrm>
            <a:off x="4245527" y="1306518"/>
            <a:ext cx="489940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rgbClr val="0000FF"/>
                </a:solidFill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rgbClr val="FF0000"/>
                </a:solidFill>
                <a:latin typeface="+mn-lt"/>
              </a:rPr>
              <a:t>+ 1 </a:t>
            </a:r>
            <a:r>
              <a:rPr lang="en-GB" altLang="en-US" sz="6600" dirty="0">
                <a:latin typeface="+mn-lt"/>
              </a:rPr>
              <a:t>= 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6B47EB-49C6-4783-B5DB-5C205E2E2846}"/>
              </a:ext>
            </a:extLst>
          </p:cNvPr>
          <p:cNvSpPr txBox="1"/>
          <p:nvPr/>
        </p:nvSpPr>
        <p:spPr>
          <a:xfrm>
            <a:off x="589532" y="23845"/>
            <a:ext cx="111667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Opposites Method</a:t>
            </a:r>
            <a:endParaRPr lang="en-GB" sz="8800" b="1" dirty="0"/>
          </a:p>
        </p:txBody>
      </p:sp>
      <p:sp>
        <p:nvSpPr>
          <p:cNvPr id="35" name="Text Box 51">
            <a:extLst>
              <a:ext uri="{FF2B5EF4-FFF2-40B4-BE49-F238E27FC236}">
                <a16:creationId xmlns:a16="http://schemas.microsoft.com/office/drawing/2014/main" id="{DE20B6E1-F7FC-47F1-A664-7FF85FC93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5527" y="2415256"/>
            <a:ext cx="37098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rgbClr val="0000FF"/>
                </a:solidFill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+ 1 </a:t>
            </a:r>
            <a:r>
              <a:rPr lang="en-GB" altLang="en-US" sz="6600" dirty="0">
                <a:latin typeface="+mn-lt"/>
              </a:rPr>
              <a:t>= 7</a:t>
            </a:r>
          </a:p>
        </p:txBody>
      </p:sp>
      <p:sp>
        <p:nvSpPr>
          <p:cNvPr id="36" name="Text Box 51">
            <a:extLst>
              <a:ext uri="{FF2B5EF4-FFF2-40B4-BE49-F238E27FC236}">
                <a16:creationId xmlns:a16="http://schemas.microsoft.com/office/drawing/2014/main" id="{26E24BE4-4477-4761-8358-BCD9D6177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587" y="5602701"/>
            <a:ext cx="37098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+ 1 </a:t>
            </a:r>
            <a:r>
              <a:rPr lang="en-GB" altLang="en-US" sz="6600" dirty="0">
                <a:latin typeface="+mn-lt"/>
              </a:rPr>
              <a:t>=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3111A7-48EB-469E-BD69-BD3B11F4C8AE}"/>
              </a:ext>
            </a:extLst>
          </p:cNvPr>
          <p:cNvSpPr txBox="1"/>
          <p:nvPr/>
        </p:nvSpPr>
        <p:spPr>
          <a:xfrm>
            <a:off x="8006807" y="2439253"/>
            <a:ext cx="14554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6000" dirty="0">
                <a:solidFill>
                  <a:srgbClr val="FF0000"/>
                </a:solidFill>
              </a:rPr>
              <a:t>–  1 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A59040-4E98-46BF-87F7-CCE53CBBB54C}"/>
              </a:ext>
            </a:extLst>
          </p:cNvPr>
          <p:cNvSpPr txBox="1"/>
          <p:nvPr/>
        </p:nvSpPr>
        <p:spPr>
          <a:xfrm>
            <a:off x="8126451" y="4661491"/>
            <a:ext cx="14554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6000" dirty="0">
                <a:solidFill>
                  <a:srgbClr val="0000FF"/>
                </a:solidFill>
              </a:rPr>
              <a:t>÷ 2 </a:t>
            </a:r>
            <a:endParaRPr lang="en-GB" sz="6000" dirty="0">
              <a:solidFill>
                <a:srgbClr val="0000FF"/>
              </a:solidFill>
            </a:endParaRPr>
          </a:p>
        </p:txBody>
      </p:sp>
      <p:sp>
        <p:nvSpPr>
          <p:cNvPr id="10" name="Text Box 51">
            <a:extLst>
              <a:ext uri="{FF2B5EF4-FFF2-40B4-BE49-F238E27FC236}">
                <a16:creationId xmlns:a16="http://schemas.microsoft.com/office/drawing/2014/main" id="{A66483BE-AD03-47AD-9303-EBEA5B6EE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970" y="3583607"/>
            <a:ext cx="371983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rgbClr val="0000FF"/>
                </a:solidFill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+ 1 </a:t>
            </a:r>
            <a:r>
              <a:rPr lang="en-GB" altLang="en-US" sz="6600" dirty="0">
                <a:latin typeface="+mn-lt"/>
              </a:rPr>
              <a:t>= 6</a:t>
            </a:r>
          </a:p>
        </p:txBody>
      </p:sp>
      <p:sp>
        <p:nvSpPr>
          <p:cNvPr id="11" name="Text Box 51">
            <a:extLst>
              <a:ext uri="{FF2B5EF4-FFF2-40B4-BE49-F238E27FC236}">
                <a16:creationId xmlns:a16="http://schemas.microsoft.com/office/drawing/2014/main" id="{F921D2E6-D6F7-4FE0-9E84-777A7210A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969" y="4593154"/>
            <a:ext cx="370987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+ 1 </a:t>
            </a:r>
            <a:r>
              <a:rPr lang="en-GB" altLang="en-US" sz="6600" dirty="0">
                <a:latin typeface="+mn-lt"/>
              </a:rPr>
              <a:t>= 6</a:t>
            </a:r>
          </a:p>
        </p:txBody>
      </p:sp>
    </p:spTree>
    <p:extLst>
      <p:ext uri="{BB962C8B-B14F-4D97-AF65-F5344CB8AC3E}">
        <p14:creationId xmlns:p14="http://schemas.microsoft.com/office/powerpoint/2010/main" val="152179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1" grpId="0"/>
      <p:bldP spid="32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51"/>
              <p:cNvSpPr txBox="1">
                <a:spLocks noChangeArrowheads="1"/>
              </p:cNvSpPr>
              <p:nvPr/>
            </p:nvSpPr>
            <p:spPr bwMode="auto">
              <a:xfrm>
                <a:off x="1209659" y="1633519"/>
                <a:ext cx="3236445" cy="1451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6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6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en-US" sz="6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6600" dirty="0">
                    <a:latin typeface="+mn-lt"/>
                  </a:rPr>
                  <a:t> </a:t>
                </a:r>
                <a:r>
                  <a:rPr lang="en-GB" altLang="en-US" sz="6600" dirty="0">
                    <a:solidFill>
                      <a:srgbClr val="FF0000"/>
                    </a:solidFill>
                  </a:rPr>
                  <a:t>–</a:t>
                </a:r>
                <a:r>
                  <a:rPr lang="en-GB" altLang="en-US" sz="6600" dirty="0">
                    <a:solidFill>
                      <a:srgbClr val="FF0000"/>
                    </a:solidFill>
                    <a:latin typeface="+mn-lt"/>
                  </a:rPr>
                  <a:t> 1 </a:t>
                </a:r>
                <a:r>
                  <a:rPr lang="en-GB" altLang="en-US" sz="6600" dirty="0">
                    <a:latin typeface="+mn-lt"/>
                  </a:rPr>
                  <a:t>= 7</a:t>
                </a:r>
              </a:p>
            </p:txBody>
          </p:sp>
        </mc:Choice>
        <mc:Fallback xmlns="">
          <p:sp>
            <p:nvSpPr>
              <p:cNvPr id="30" name="Text 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9659" y="1633519"/>
                <a:ext cx="3236445" cy="1451103"/>
              </a:xfrm>
              <a:prstGeom prst="rect">
                <a:avLst/>
              </a:prstGeom>
              <a:blipFill>
                <a:blip r:embed="rId2"/>
                <a:stretch>
                  <a:fillRect t="-7983" r="-7345" b="-172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BB6B47EB-49C6-4783-B5DB-5C205E2E2846}"/>
              </a:ext>
            </a:extLst>
          </p:cNvPr>
          <p:cNvSpPr txBox="1"/>
          <p:nvPr/>
        </p:nvSpPr>
        <p:spPr>
          <a:xfrm>
            <a:off x="512618" y="37425"/>
            <a:ext cx="111667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Opposites Method</a:t>
            </a:r>
            <a:endParaRPr lang="en-GB" sz="8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51">
                <a:extLst>
                  <a:ext uri="{FF2B5EF4-FFF2-40B4-BE49-F238E27FC236}">
                    <a16:creationId xmlns:a16="http://schemas.microsoft.com/office/drawing/2014/main" id="{DE20B6E1-F7FC-47F1-A664-7FF85FC931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87353" y="1703083"/>
                <a:ext cx="3336608" cy="1107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en-US" sz="66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6600" dirty="0">
                    <a:solidFill>
                      <a:schemeClr val="bg1"/>
                    </a:solidFill>
                    <a:latin typeface="+mn-lt"/>
                  </a:rPr>
                  <a:t>+ 1 </a:t>
                </a:r>
                <a:r>
                  <a:rPr lang="en-GB" altLang="en-US" sz="6600" dirty="0">
                    <a:latin typeface="+mn-lt"/>
                  </a:rPr>
                  <a:t>= 8</a:t>
                </a:r>
              </a:p>
            </p:txBody>
          </p:sp>
        </mc:Choice>
        <mc:Fallback xmlns="">
          <p:sp>
            <p:nvSpPr>
              <p:cNvPr id="35" name="Text Box 51">
                <a:extLst>
                  <a:ext uri="{FF2B5EF4-FFF2-40B4-BE49-F238E27FC236}">
                    <a16:creationId xmlns:a16="http://schemas.microsoft.com/office/drawing/2014/main" id="{DE20B6E1-F7FC-47F1-A664-7FF85FC93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7353" y="1703083"/>
                <a:ext cx="3336608" cy="1107996"/>
              </a:xfrm>
              <a:prstGeom prst="rect">
                <a:avLst/>
              </a:prstGeom>
              <a:blipFill>
                <a:blip r:embed="rId3"/>
                <a:stretch>
                  <a:fillRect t="-18681" b="-4120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 Box 51">
            <a:extLst>
              <a:ext uri="{FF2B5EF4-FFF2-40B4-BE49-F238E27FC236}">
                <a16:creationId xmlns:a16="http://schemas.microsoft.com/office/drawing/2014/main" id="{26E24BE4-4477-4761-8358-BCD9D6177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875" y="3084622"/>
            <a:ext cx="451907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GB" altLang="en-US" sz="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6600" dirty="0">
                <a:latin typeface="+mn-lt"/>
              </a:rPr>
              <a:t>  </a:t>
            </a:r>
            <a:r>
              <a:rPr lang="en-GB" altLang="en-US" sz="6600" dirty="0">
                <a:solidFill>
                  <a:schemeClr val="bg1"/>
                </a:solidFill>
                <a:latin typeface="+mn-lt"/>
              </a:rPr>
              <a:t>+   </a:t>
            </a:r>
            <a:r>
              <a:rPr lang="en-GB" altLang="en-US" sz="6600" dirty="0">
                <a:latin typeface="+mn-lt"/>
              </a:rPr>
              <a:t>= 24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3111A7-48EB-469E-BD69-BD3B11F4C8AE}"/>
              </a:ext>
            </a:extLst>
          </p:cNvPr>
          <p:cNvSpPr txBox="1"/>
          <p:nvPr/>
        </p:nvSpPr>
        <p:spPr>
          <a:xfrm>
            <a:off x="4256309" y="3495794"/>
            <a:ext cx="14554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6600" dirty="0">
                <a:solidFill>
                  <a:srgbClr val="FF0000"/>
                </a:solidFill>
              </a:rPr>
              <a:t>+ 1 </a:t>
            </a:r>
            <a:endParaRPr lang="en-GB" sz="660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A59040-4E98-46BF-87F7-CCE53CBBB54C}"/>
              </a:ext>
            </a:extLst>
          </p:cNvPr>
          <p:cNvSpPr txBox="1"/>
          <p:nvPr/>
        </p:nvSpPr>
        <p:spPr>
          <a:xfrm>
            <a:off x="9992048" y="1665162"/>
            <a:ext cx="14554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6600" dirty="0">
                <a:solidFill>
                  <a:srgbClr val="0000FF"/>
                </a:solidFill>
              </a:rPr>
              <a:t>x 3 </a:t>
            </a:r>
            <a:endParaRPr lang="en-GB" sz="66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51">
                <a:extLst>
                  <a:ext uri="{FF2B5EF4-FFF2-40B4-BE49-F238E27FC236}">
                    <a16:creationId xmlns:a16="http://schemas.microsoft.com/office/drawing/2014/main" id="{7B04368C-EAE6-4747-AAB8-2765F4CB23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0628" y="3324241"/>
                <a:ext cx="3236445" cy="1451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6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6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en-US" sz="66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6600" dirty="0">
                    <a:latin typeface="+mn-lt"/>
                  </a:rPr>
                  <a:t> </a:t>
                </a:r>
                <a:r>
                  <a:rPr lang="en-GB" altLang="en-US" sz="6600" dirty="0">
                    <a:solidFill>
                      <a:schemeClr val="bg1"/>
                    </a:solidFill>
                  </a:rPr>
                  <a:t>–</a:t>
                </a:r>
                <a:r>
                  <a:rPr lang="en-GB" altLang="en-US" sz="6600" dirty="0">
                    <a:solidFill>
                      <a:schemeClr val="bg1"/>
                    </a:solidFill>
                    <a:latin typeface="+mn-lt"/>
                  </a:rPr>
                  <a:t> 1 </a:t>
                </a:r>
                <a:r>
                  <a:rPr lang="en-GB" altLang="en-US" sz="6600" dirty="0">
                    <a:latin typeface="+mn-lt"/>
                  </a:rPr>
                  <a:t>= 7</a:t>
                </a:r>
              </a:p>
            </p:txBody>
          </p:sp>
        </mc:Choice>
        <mc:Fallback xmlns="">
          <p:sp>
            <p:nvSpPr>
              <p:cNvPr id="10" name="Text Box 51">
                <a:extLst>
                  <a:ext uri="{FF2B5EF4-FFF2-40B4-BE49-F238E27FC236}">
                    <a16:creationId xmlns:a16="http://schemas.microsoft.com/office/drawing/2014/main" id="{7B04368C-EAE6-4747-AAB8-2765F4CB2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0628" y="3324241"/>
                <a:ext cx="3236445" cy="1451103"/>
              </a:xfrm>
              <a:prstGeom prst="rect">
                <a:avLst/>
              </a:prstGeom>
              <a:blipFill>
                <a:blip r:embed="rId4"/>
                <a:stretch>
                  <a:fillRect t="-7563" r="-7345" b="-172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51">
                <a:extLst>
                  <a:ext uri="{FF2B5EF4-FFF2-40B4-BE49-F238E27FC236}">
                    <a16:creationId xmlns:a16="http://schemas.microsoft.com/office/drawing/2014/main" id="{4750150C-F995-4BC5-B607-3E39F1204E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0627" y="5224481"/>
                <a:ext cx="3236445" cy="1451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6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6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en-US" sz="66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altLang="en-US" sz="6600" dirty="0">
                    <a:latin typeface="+mn-lt"/>
                  </a:rPr>
                  <a:t> </a:t>
                </a:r>
                <a:r>
                  <a:rPr lang="en-GB" altLang="en-US" sz="6600" dirty="0">
                    <a:solidFill>
                      <a:schemeClr val="bg1"/>
                    </a:solidFill>
                  </a:rPr>
                  <a:t>–</a:t>
                </a:r>
                <a:r>
                  <a:rPr lang="en-GB" altLang="en-US" sz="6600" dirty="0">
                    <a:solidFill>
                      <a:schemeClr val="bg1"/>
                    </a:solidFill>
                    <a:latin typeface="+mn-lt"/>
                  </a:rPr>
                  <a:t> 1 </a:t>
                </a:r>
                <a:r>
                  <a:rPr lang="en-GB" altLang="en-US" sz="6600" dirty="0">
                    <a:latin typeface="+mn-lt"/>
                  </a:rPr>
                  <a:t>= 8</a:t>
                </a:r>
              </a:p>
            </p:txBody>
          </p:sp>
        </mc:Choice>
        <mc:Fallback xmlns="">
          <p:sp>
            <p:nvSpPr>
              <p:cNvPr id="11" name="Text Box 51">
                <a:extLst>
                  <a:ext uri="{FF2B5EF4-FFF2-40B4-BE49-F238E27FC236}">
                    <a16:creationId xmlns:a16="http://schemas.microsoft.com/office/drawing/2014/main" id="{4750150C-F995-4BC5-B607-3E39F1204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0627" y="5224481"/>
                <a:ext cx="3236445" cy="1451103"/>
              </a:xfrm>
              <a:prstGeom prst="rect">
                <a:avLst/>
              </a:prstGeom>
              <a:blipFill>
                <a:blip r:embed="rId5"/>
                <a:stretch>
                  <a:fillRect t="-7563" r="-7345" b="-172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94BFA5F-C635-4AED-9D36-2081145DBF5A}"/>
              </a:ext>
            </a:extLst>
          </p:cNvPr>
          <p:cNvCxnSpPr/>
          <p:nvPr/>
        </p:nvCxnSpPr>
        <p:spPr>
          <a:xfrm>
            <a:off x="6162260" y="1626395"/>
            <a:ext cx="0" cy="4846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68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1" grpId="0"/>
      <p:bldP spid="32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7033" y="2017222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6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+ 8 =  11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7033" y="3765665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6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</a:t>
            </a:r>
            <a:r>
              <a:rPr lang="en-GB" sz="11500" dirty="0">
                <a:solidFill>
                  <a:schemeClr val="bg1"/>
                </a:solidFill>
              </a:rPr>
              <a:t>+ 8 </a:t>
            </a:r>
            <a:r>
              <a:rPr lang="en-GB" sz="11500" dirty="0"/>
              <a:t>=  </a:t>
            </a:r>
            <a:r>
              <a:rPr lang="en-GB" sz="11500" dirty="0">
                <a:solidFill>
                  <a:schemeClr val="bg1"/>
                </a:solidFill>
              </a:rPr>
              <a:t>1</a:t>
            </a:r>
            <a:r>
              <a:rPr lang="en-GB" sz="11500" dirty="0"/>
              <a:t>3   </a:t>
            </a:r>
          </a:p>
        </p:txBody>
      </p:sp>
      <p:pic>
        <p:nvPicPr>
          <p:cNvPr id="1034" name="Picture 10" descr="Image result for green t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006" y="4389120"/>
            <a:ext cx="1849808" cy="212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05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8364" y="1906386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6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+ 2 =  11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8364" y="3654829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6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</a:t>
            </a:r>
            <a:r>
              <a:rPr lang="en-GB" sz="11500" dirty="0">
                <a:solidFill>
                  <a:schemeClr val="bg1"/>
                </a:solidFill>
              </a:rPr>
              <a:t>+ 8 </a:t>
            </a:r>
            <a:r>
              <a:rPr lang="en-GB" sz="11500" dirty="0"/>
              <a:t>=  13   </a:t>
            </a:r>
          </a:p>
        </p:txBody>
      </p:sp>
      <p:pic>
        <p:nvPicPr>
          <p:cNvPr id="2066" name="Picture 18" descr="Image result for red cro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819" y="4472247"/>
            <a:ext cx="2198085" cy="216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13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8364" y="1906386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5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– 3 =  10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8364" y="3654829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5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</a:t>
            </a:r>
            <a:r>
              <a:rPr lang="en-GB" sz="11500" dirty="0">
                <a:solidFill>
                  <a:schemeClr val="bg1"/>
                </a:solidFill>
              </a:rPr>
              <a:t>+ 8 </a:t>
            </a:r>
            <a:r>
              <a:rPr lang="en-GB" sz="11500" dirty="0"/>
              <a:t>=  </a:t>
            </a:r>
            <a:r>
              <a:rPr lang="en-GB" sz="11500" dirty="0">
                <a:solidFill>
                  <a:schemeClr val="bg1"/>
                </a:solidFill>
              </a:rPr>
              <a:t>0</a:t>
            </a:r>
            <a:r>
              <a:rPr lang="en-GB" sz="11500" dirty="0"/>
              <a:t>7   </a:t>
            </a:r>
          </a:p>
        </p:txBody>
      </p:sp>
      <p:pic>
        <p:nvPicPr>
          <p:cNvPr id="2066" name="Picture 18" descr="Image result for red cro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819" y="4472247"/>
            <a:ext cx="2198085" cy="216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45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8364" y="1906386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10 = 5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–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5469" y="3768434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13 = 5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</a:t>
            </a:r>
            <a:r>
              <a:rPr lang="en-GB" sz="11500" dirty="0">
                <a:solidFill>
                  <a:schemeClr val="bg1"/>
                </a:solidFill>
              </a:rPr>
              <a:t>– 3</a:t>
            </a:r>
          </a:p>
        </p:txBody>
      </p:sp>
      <p:pic>
        <p:nvPicPr>
          <p:cNvPr id="8" name="Picture 10" descr="Image result for green t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155" y="4300451"/>
            <a:ext cx="1849808" cy="212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19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8364" y="1906386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18 = 5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+ 2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5469" y="3768434"/>
            <a:ext cx="101027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/>
              <a:t>20 = 5</a:t>
            </a:r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/>
              <a:t> </a:t>
            </a:r>
            <a:r>
              <a:rPr lang="en-GB" sz="11500" dirty="0">
                <a:solidFill>
                  <a:schemeClr val="bg1"/>
                </a:solidFill>
              </a:rPr>
              <a:t>– 3</a:t>
            </a:r>
          </a:p>
        </p:txBody>
      </p:sp>
      <p:pic>
        <p:nvPicPr>
          <p:cNvPr id="7" name="Picture 18" descr="Image result for red cro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979" y="4416829"/>
            <a:ext cx="2198085" cy="216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17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box>
                      <m:boxPr>
                        <m:ctrlPr>
                          <a:rPr lang="en-GB" sz="115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115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11500" dirty="0"/>
                  <a:t> = 10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blipFill>
                <a:blip r:embed="rId2"/>
                <a:stretch>
                  <a:fillRect t="-18563" b="-326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8" descr="Image result for red cro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627" y="4405745"/>
            <a:ext cx="2198085" cy="216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08364" y="4463935"/>
                <a:ext cx="8885551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115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1500" dirty="0"/>
                  <a:t> = 5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364" y="4463935"/>
                <a:ext cx="8885551" cy="1862048"/>
              </a:xfrm>
              <a:prstGeom prst="rect">
                <a:avLst/>
              </a:prstGeom>
              <a:blipFill>
                <a:blip r:embed="rId4"/>
                <a:stretch>
                  <a:fillRect t="-21242" b="-43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381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box>
                      <m:boxPr>
                        <m:ctrlPr>
                          <a:rPr lang="en-GB" sz="115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115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11500" dirty="0"/>
                  <a:t> = 6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blipFill>
                <a:blip r:embed="rId2"/>
                <a:stretch>
                  <a:fillRect t="-18563" b="-326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49236" y="4463935"/>
                <a:ext cx="7444679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115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1500" dirty="0"/>
                  <a:t> = 18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9236" y="4463935"/>
                <a:ext cx="7444679" cy="1862048"/>
              </a:xfrm>
              <a:prstGeom prst="rect">
                <a:avLst/>
              </a:prstGeom>
              <a:blipFill>
                <a:blip r:embed="rId3"/>
                <a:stretch>
                  <a:fillRect t="-21242" b="-43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0" descr="Image result for green ti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825" y="4422371"/>
            <a:ext cx="1849808" cy="212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33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box>
                      <m:boxPr>
                        <m:ctrlPr>
                          <a:rPr lang="en-GB" sz="115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115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 − 5</m:t>
                            </m:r>
                          </m:num>
                          <m:den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11500" dirty="0"/>
                  <a:t> = 6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blipFill>
                <a:blip r:embed="rId2"/>
                <a:stretch>
                  <a:fillRect t="-18563" b="-326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839884" y="4425142"/>
                <a:ext cx="7880465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115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1500" b="0" i="1" dirty="0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sz="11500" dirty="0"/>
                  <a:t> = 12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884" y="4425142"/>
                <a:ext cx="7880465" cy="1862048"/>
              </a:xfrm>
              <a:prstGeom prst="rect">
                <a:avLst/>
              </a:prstGeom>
              <a:blipFill>
                <a:blip r:embed="rId3"/>
                <a:stretch>
                  <a:fillRect t="-21311" r="-5878" b="-442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0" descr="Image result for green ti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349" y="4425142"/>
            <a:ext cx="1849808" cy="212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10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462" y="186526"/>
            <a:ext cx="120645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rgbClr val="00B050"/>
                </a:solidFill>
              </a:rPr>
              <a:t>Correct</a:t>
            </a:r>
            <a:r>
              <a:rPr lang="en-GB" sz="9600" dirty="0">
                <a:solidFill>
                  <a:srgbClr val="00B050"/>
                </a:solidFill>
              </a:rPr>
              <a:t> </a:t>
            </a:r>
            <a:r>
              <a:rPr lang="en-GB" sz="9600" dirty="0"/>
              <a:t>or </a:t>
            </a:r>
            <a:r>
              <a:rPr lang="en-GB" sz="9600" b="1" dirty="0">
                <a:solidFill>
                  <a:srgbClr val="FF0000"/>
                </a:solidFill>
              </a:rPr>
              <a:t>Incorrect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box>
                      <m:boxPr>
                        <m:ctrlPr>
                          <a:rPr lang="en-GB" sz="115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115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 − 4</m:t>
                            </m:r>
                          </m:num>
                          <m:den>
                            <m:r>
                              <a:rPr lang="en-GB" sz="115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11500" dirty="0"/>
                  <a:t> = 7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364" y="1923012"/>
                <a:ext cx="10102734" cy="2035044"/>
              </a:xfrm>
              <a:prstGeom prst="rect">
                <a:avLst/>
              </a:prstGeom>
              <a:blipFill>
                <a:blip r:embed="rId2"/>
                <a:stretch>
                  <a:fillRect t="-18563" b="-326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78038" y="4325735"/>
                <a:ext cx="5508084" cy="2188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96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9600" i="1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96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9600" i="1" dirty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9600" i="1" dirty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1500" dirty="0"/>
                  <a:t> = 11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038" y="4325735"/>
                <a:ext cx="5508084" cy="2188933"/>
              </a:xfrm>
              <a:prstGeom prst="rect">
                <a:avLst/>
              </a:prstGeom>
              <a:blipFill>
                <a:blip r:embed="rId3"/>
                <a:stretch>
                  <a:fillRect t="-14206" r="-3540" b="-26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8" descr="Image result for red cro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013" y="4455621"/>
            <a:ext cx="2198085" cy="216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87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5453346"/>
                  </p:ext>
                </p:extLst>
              </p:nvPr>
            </p:nvGraphicFramePr>
            <p:xfrm>
              <a:off x="769735" y="258968"/>
              <a:ext cx="10845915" cy="63222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46727">
                      <a:extLst>
                        <a:ext uri="{9D8B030D-6E8A-4147-A177-3AD203B41FA5}">
                          <a16:colId xmlns:a16="http://schemas.microsoft.com/office/drawing/2014/main" val="1587959624"/>
                        </a:ext>
                      </a:extLst>
                    </a:gridCol>
                    <a:gridCol w="6299188">
                      <a:extLst>
                        <a:ext uri="{9D8B030D-6E8A-4147-A177-3AD203B41FA5}">
                          <a16:colId xmlns:a16="http://schemas.microsoft.com/office/drawing/2014/main" val="2040671869"/>
                        </a:ext>
                      </a:extLst>
                    </a:gridCol>
                  </a:tblGrid>
                  <a:tr h="670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5400" dirty="0">
                              <a:solidFill>
                                <a:schemeClr val="tx1"/>
                              </a:solidFill>
                            </a:rPr>
                            <a:t>Difficulty</a:t>
                          </a:r>
                          <a:r>
                            <a:rPr lang="en-GB" sz="5400" baseline="0" dirty="0">
                              <a:solidFill>
                                <a:schemeClr val="tx1"/>
                              </a:solidFill>
                            </a:rPr>
                            <a:t> Level</a:t>
                          </a:r>
                          <a:endParaRPr lang="en-GB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54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52653254"/>
                      </a:ext>
                    </a:extLst>
                  </a:tr>
                  <a:tr h="670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>
                              <a:solidFill>
                                <a:srgbClr val="FF0000"/>
                              </a:solidFill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600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6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600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oMath>
                          </a14:m>
                          <a:r>
                            <a:rPr lang="en-GB" sz="6000" dirty="0"/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36</m:t>
                              </m:r>
                            </m:oMath>
                          </a14:m>
                          <a:endParaRPr lang="en-GB" sz="6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96827219"/>
                      </a:ext>
                    </a:extLst>
                  </a:tr>
                  <a:tr h="670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>
                              <a:solidFill>
                                <a:srgbClr val="00B050"/>
                              </a:solidFill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600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6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6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60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oMath>
                          </a14:m>
                          <a:r>
                            <a:rPr lang="en-GB" sz="6000" dirty="0"/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en-GB" sz="600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oMath>
                          </a14:m>
                          <a:endParaRPr lang="en-GB" sz="60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16555790"/>
                      </a:ext>
                    </a:extLst>
                  </a:tr>
                  <a:tr h="670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>
                              <a:solidFill>
                                <a:srgbClr val="FF00FF"/>
                              </a:solidFill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600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oMath>
                          </a14:m>
                          <a:r>
                            <a:rPr lang="en-GB" sz="6000" dirty="0"/>
                            <a:t>  =  </a:t>
                          </a:r>
                          <a14:m>
                            <m:oMath xmlns:m="http://schemas.openxmlformats.org/officeDocument/2006/math">
                              <m:r>
                                <a:rPr lang="en-GB" sz="6000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6000" b="1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−13</m:t>
                              </m:r>
                            </m:oMath>
                          </a14:m>
                          <a:endParaRPr lang="en-GB" sz="6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67423151"/>
                      </a:ext>
                    </a:extLst>
                  </a:tr>
                  <a:tr h="670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>
                              <a:solidFill>
                                <a:srgbClr val="0000FF"/>
                              </a:solidFill>
                            </a:rPr>
                            <a:t>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600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6000" b="0" i="1" dirty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60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6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GB" sz="6000" dirty="0"/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en-GB" sz="6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6000" b="0" i="1" dirty="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oMath>
                          </a14:m>
                          <a:endParaRPr lang="en-GB" sz="60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20683856"/>
                      </a:ext>
                    </a:extLst>
                  </a:tr>
                  <a:tr h="6703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>
                              <a:solidFill>
                                <a:srgbClr val="FFC000"/>
                              </a:solidFill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6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6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GB" sz="6000" b="1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num>
                                <m:den>
                                  <m:r>
                                    <a:rPr lang="en-GB" sz="6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oMath>
                          </a14:m>
                          <a:r>
                            <a:rPr lang="en-GB" sz="6000" dirty="0"/>
                            <a:t> = </a:t>
                          </a:r>
                          <a14:m>
                            <m:oMath xmlns:m="http://schemas.openxmlformats.org/officeDocument/2006/math">
                              <m:r>
                                <a:rPr lang="en-GB" sz="600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6000" b="0" i="1" dirty="0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oMath>
                          </a14:m>
                          <a:endParaRPr lang="en-GB" sz="60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160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5453346"/>
                  </p:ext>
                </p:extLst>
              </p:nvPr>
            </p:nvGraphicFramePr>
            <p:xfrm>
              <a:off x="769735" y="258968"/>
              <a:ext cx="10845915" cy="63222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46727">
                      <a:extLst>
                        <a:ext uri="{9D8B030D-6E8A-4147-A177-3AD203B41FA5}">
                          <a16:colId xmlns:a16="http://schemas.microsoft.com/office/drawing/2014/main" val="1587959624"/>
                        </a:ext>
                      </a:extLst>
                    </a:gridCol>
                    <a:gridCol w="6299188">
                      <a:extLst>
                        <a:ext uri="{9D8B030D-6E8A-4147-A177-3AD203B41FA5}">
                          <a16:colId xmlns:a16="http://schemas.microsoft.com/office/drawing/2014/main" val="2040671869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5400" dirty="0" smtClean="0">
                              <a:solidFill>
                                <a:schemeClr val="tx1"/>
                              </a:solidFill>
                            </a:rPr>
                            <a:t>Difficulty</a:t>
                          </a:r>
                          <a:r>
                            <a:rPr lang="en-GB" sz="5400" baseline="0" dirty="0" smtClean="0">
                              <a:solidFill>
                                <a:schemeClr val="tx1"/>
                              </a:solidFill>
                            </a:rPr>
                            <a:t> Level</a:t>
                          </a:r>
                          <a:endParaRPr lang="en-GB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5400" dirty="0" smtClean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  <a:endParaRPr lang="en-GB" sz="5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52653254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 smtClean="0">
                              <a:solidFill>
                                <a:srgbClr val="FF0000"/>
                              </a:solidFill>
                            </a:rPr>
                            <a:t>A</a:t>
                          </a:r>
                          <a:endParaRPr lang="en-GB" sz="60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244" t="-107879" r="-193" b="-4606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6827219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 smtClean="0">
                              <a:solidFill>
                                <a:srgbClr val="00B050"/>
                              </a:solidFill>
                            </a:rPr>
                            <a:t>B</a:t>
                          </a:r>
                          <a:endParaRPr lang="en-GB" sz="6000" b="1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244" t="-207879" r="-193" b="-3606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6555790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 smtClean="0">
                              <a:solidFill>
                                <a:srgbClr val="FF00FF"/>
                              </a:solidFill>
                            </a:rPr>
                            <a:t>C</a:t>
                          </a:r>
                          <a:endParaRPr lang="en-GB" sz="6000" b="1" dirty="0">
                            <a:solidFill>
                              <a:srgbClr val="FF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244" t="-306024" r="-193" b="-2584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7423151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 smtClean="0">
                              <a:solidFill>
                                <a:srgbClr val="0000FF"/>
                              </a:solidFill>
                            </a:rPr>
                            <a:t>D</a:t>
                          </a:r>
                          <a:endParaRPr lang="en-GB" sz="60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244" t="-408485" r="-193" b="-1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0683856"/>
                      </a:ext>
                    </a:extLst>
                  </a:tr>
                  <a:tr h="13844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6000" b="1" dirty="0" smtClean="0">
                              <a:solidFill>
                                <a:srgbClr val="FFC000"/>
                              </a:solidFill>
                            </a:rPr>
                            <a:t>E</a:t>
                          </a:r>
                          <a:endParaRPr lang="en-GB" sz="6000" b="1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244" t="-369604" r="-193" b="-163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16089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45288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13796" y="1664029"/>
                <a:ext cx="655092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9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b="0" i="1" smtClean="0">
                        <a:latin typeface="Cambria Math" panose="02040503050406030204" pitchFamily="18" charset="0"/>
                      </a:rPr>
                      <m:t>33</m:t>
                    </m:r>
                  </m:oMath>
                </a14:m>
                <a:endParaRPr lang="en-GB" sz="9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796" y="1664029"/>
                <a:ext cx="6550926" cy="1569660"/>
              </a:xfrm>
              <a:prstGeom prst="rect">
                <a:avLst/>
              </a:prstGeom>
              <a:blipFill>
                <a:blip r:embed="rId2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234545" y="128768"/>
            <a:ext cx="95430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13796" y="3356799"/>
                <a:ext cx="643094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9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9600" dirty="0">
                    <a:solidFill>
                      <a:schemeClr val="bg1"/>
                    </a:solidFill>
                  </a:rPr>
                  <a:t>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GB" sz="9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796" y="3356799"/>
                <a:ext cx="6430945" cy="1569660"/>
              </a:xfrm>
              <a:prstGeom prst="rect">
                <a:avLst/>
              </a:prstGeom>
              <a:blipFill>
                <a:blip r:embed="rId3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52865" y="5021993"/>
                <a:ext cx="591185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9600" dirty="0">
                    <a:solidFill>
                      <a:schemeClr val="bg1"/>
                    </a:solidFill>
                  </a:rPr>
                  <a:t>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GB" sz="9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865" y="5021993"/>
                <a:ext cx="5911858" cy="1569660"/>
              </a:xfrm>
              <a:prstGeom prst="rect">
                <a:avLst/>
              </a:prstGeom>
              <a:blipFill>
                <a:blip r:embed="rId4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398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88359" y="1670705"/>
                <a:ext cx="729472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96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latin typeface="Cambria Math" panose="02040503050406030204" pitchFamily="18" charset="0"/>
                      </a:rPr>
                      <m:t>21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359" y="1670705"/>
                <a:ext cx="7294728" cy="1569660"/>
              </a:xfrm>
              <a:prstGeom prst="rect">
                <a:avLst/>
              </a:prstGeom>
              <a:blipFill>
                <a:blip r:embed="rId2"/>
                <a:stretch>
                  <a:fillRect t="-20155" b="-43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39159" y="3240365"/>
                <a:ext cx="729472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96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GB" sz="9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9600" dirty="0">
                    <a:solidFill>
                      <a:schemeClr val="bg1"/>
                    </a:solidFill>
                  </a:rPr>
                  <a:t>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159" y="3240365"/>
                <a:ext cx="7294728" cy="1569660"/>
              </a:xfrm>
              <a:prstGeom prst="rect">
                <a:avLst/>
              </a:prstGeom>
              <a:blipFill>
                <a:blip r:embed="rId3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88359" y="4758015"/>
                <a:ext cx="729472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96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GB" sz="9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9600" dirty="0">
                    <a:solidFill>
                      <a:schemeClr val="bg1"/>
                    </a:solidFill>
                  </a:rPr>
                  <a:t>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  7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359" y="4758015"/>
                <a:ext cx="7294728" cy="1569660"/>
              </a:xfrm>
              <a:prstGeom prst="rect">
                <a:avLst/>
              </a:prstGeom>
              <a:blipFill>
                <a:blip r:embed="rId4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234545" y="128768"/>
            <a:ext cx="95430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</a:t>
            </a:r>
          </a:p>
        </p:txBody>
      </p:sp>
    </p:spTree>
    <p:extLst>
      <p:ext uri="{BB962C8B-B14F-4D97-AF65-F5344CB8AC3E}">
        <p14:creationId xmlns:p14="http://schemas.microsoft.com/office/powerpoint/2010/main" val="239893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88612" y="1710288"/>
                <a:ext cx="780651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96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9600" dirty="0"/>
                  <a:t>  =  </a:t>
                </a:r>
                <a14:m>
                  <m:oMath xmlns:m="http://schemas.openxmlformats.org/officeDocument/2006/math">
                    <m:r>
                      <a:rPr lang="en-GB" sz="9600" i="1" dirty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96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−13</m:t>
                    </m:r>
                  </m:oMath>
                </a14:m>
                <a:endParaRPr lang="en-GB" sz="9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612" y="1710288"/>
                <a:ext cx="7806518" cy="1569660"/>
              </a:xfrm>
              <a:prstGeom prst="rect">
                <a:avLst/>
              </a:prstGeom>
              <a:blipFill>
                <a:blip r:embed="rId2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77067" y="3382340"/>
                <a:ext cx="758289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96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i="1" dirty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96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−13</m:t>
                    </m:r>
                  </m:oMath>
                </a14:m>
                <a:endParaRPr lang="en-GB" sz="9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067" y="3382340"/>
                <a:ext cx="7582895" cy="1569660"/>
              </a:xfrm>
              <a:prstGeom prst="rect">
                <a:avLst/>
              </a:prstGeom>
              <a:blipFill>
                <a:blip r:embed="rId3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50024" y="4964141"/>
                <a:ext cx="435363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9600" dirty="0"/>
                  <a:t> 4  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96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9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024" y="4964141"/>
                <a:ext cx="4353635" cy="1569660"/>
              </a:xfrm>
              <a:prstGeom prst="rect">
                <a:avLst/>
              </a:prstGeom>
              <a:blipFill>
                <a:blip r:embed="rId4"/>
                <a:stretch>
                  <a:fillRect l="-8403" t="-20155" b="-43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234545" y="128768"/>
            <a:ext cx="95430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</a:t>
            </a:r>
          </a:p>
        </p:txBody>
      </p:sp>
    </p:spTree>
    <p:extLst>
      <p:ext uri="{BB962C8B-B14F-4D97-AF65-F5344CB8AC3E}">
        <p14:creationId xmlns:p14="http://schemas.microsoft.com/office/powerpoint/2010/main" val="248833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43817" y="1278617"/>
                <a:ext cx="82649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960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9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817" y="1278617"/>
                <a:ext cx="8264959" cy="1569660"/>
              </a:xfrm>
              <a:prstGeom prst="rect">
                <a:avLst/>
              </a:prstGeom>
              <a:blipFill>
                <a:blip r:embed="rId2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243817" y="2631667"/>
                <a:ext cx="82649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960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−15 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817" y="2631667"/>
                <a:ext cx="8264959" cy="1569660"/>
              </a:xfrm>
              <a:prstGeom prst="rect">
                <a:avLst/>
              </a:prstGeom>
              <a:blipFill>
                <a:blip r:embed="rId3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65026" y="3984718"/>
                <a:ext cx="82649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960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−15 </m:t>
                    </m:r>
                  </m:oMath>
                </a14:m>
                <a:r>
                  <a:rPr lang="en-GB" sz="9600" dirty="0">
                    <a:solidFill>
                      <a:schemeClr val="bg1"/>
                    </a:solidFill>
                  </a:rPr>
                  <a:t>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21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026" y="3984718"/>
                <a:ext cx="8264959" cy="1569660"/>
              </a:xfrm>
              <a:prstGeom prst="rect">
                <a:avLst/>
              </a:prstGeom>
              <a:blipFill>
                <a:blip r:embed="rId4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75577" y="5288340"/>
                <a:ext cx="82649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960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−15 </m:t>
                    </m:r>
                  </m:oMath>
                </a14:m>
                <a:r>
                  <a:rPr lang="en-GB" sz="9600" dirty="0">
                    <a:solidFill>
                      <a:schemeClr val="bg1"/>
                    </a:solidFill>
                  </a:rPr>
                  <a:t>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577" y="5288340"/>
                <a:ext cx="8264959" cy="1569660"/>
              </a:xfrm>
              <a:prstGeom prst="rect">
                <a:avLst/>
              </a:prstGeom>
              <a:blipFill>
                <a:blip r:embed="rId5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324495" y="74361"/>
            <a:ext cx="95430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</a:t>
            </a:r>
          </a:p>
        </p:txBody>
      </p:sp>
    </p:spTree>
    <p:extLst>
      <p:ext uri="{BB962C8B-B14F-4D97-AF65-F5344CB8AC3E}">
        <p14:creationId xmlns:p14="http://schemas.microsoft.com/office/powerpoint/2010/main" val="323494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782167" y="1627316"/>
                <a:ext cx="4627665" cy="2450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115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15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115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115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1500" dirty="0"/>
                  <a:t> = </a:t>
                </a:r>
                <a14:m>
                  <m:oMath xmlns:m="http://schemas.openxmlformats.org/officeDocument/2006/math">
                    <m:r>
                      <a:rPr lang="en-GB" sz="115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1500" b="0" i="1" dirty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115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167" y="1627316"/>
                <a:ext cx="4627665" cy="2450864"/>
              </a:xfrm>
              <a:prstGeom prst="rect">
                <a:avLst/>
              </a:prstGeom>
              <a:blipFill>
                <a:blip r:embed="rId2"/>
                <a:stretch>
                  <a:fillRect t="-6716" b="-18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75464" y="4536658"/>
                <a:ext cx="5302153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dirty="0"/>
                  <a:t> </a:t>
                </a:r>
                <a14:m>
                  <m:oMath xmlns:m="http://schemas.openxmlformats.org/officeDocument/2006/math">
                    <m:r>
                      <a:rPr lang="en-GB" sz="11500" i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1500" i="1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1500" b="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1500" dirty="0"/>
                  <a:t>= </a:t>
                </a:r>
                <a14:m>
                  <m:oMath xmlns:m="http://schemas.openxmlformats.org/officeDocument/2006/math">
                    <m:r>
                      <a:rPr lang="en-GB" sz="115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1500" b="0" i="1" dirty="0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sz="115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464" y="4536658"/>
                <a:ext cx="5302153" cy="1862048"/>
              </a:xfrm>
              <a:prstGeom prst="rect">
                <a:avLst/>
              </a:prstGeom>
              <a:blipFill>
                <a:blip r:embed="rId3"/>
                <a:stretch>
                  <a:fillRect t="-21242" b="-43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324495" y="74361"/>
            <a:ext cx="95430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</a:t>
            </a:r>
          </a:p>
        </p:txBody>
      </p:sp>
    </p:spTree>
    <p:extLst>
      <p:ext uri="{BB962C8B-B14F-4D97-AF65-F5344CB8AC3E}">
        <p14:creationId xmlns:p14="http://schemas.microsoft.com/office/powerpoint/2010/main" val="39011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" y="1207842"/>
                <a:ext cx="12191999" cy="207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9600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9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207842"/>
                <a:ext cx="12191999" cy="2070375"/>
              </a:xfrm>
              <a:prstGeom prst="rect">
                <a:avLst/>
              </a:prstGeom>
              <a:blipFill>
                <a:blip r:embed="rId2"/>
                <a:stretch>
                  <a:fillRect t="-6176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" y="3427119"/>
                <a:ext cx="12191999" cy="207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9600" b="0" i="1" smtClean="0">
                            <a:solidFill>
                              <a:srgbClr val="FF99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9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3427119"/>
                <a:ext cx="12191999" cy="2070375"/>
              </a:xfrm>
              <a:prstGeom prst="rect">
                <a:avLst/>
              </a:prstGeom>
              <a:blipFill>
                <a:blip r:embed="rId4"/>
                <a:stretch>
                  <a:fillRect t="-6176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54991" y="5447133"/>
                <a:ext cx="614149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9600" i="1" smtClean="0">
                        <a:solidFill>
                          <a:srgbClr val="FF99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GB" sz="9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9600" dirty="0">
                    <a:solidFill>
                      <a:schemeClr val="bg1"/>
                    </a:solidFill>
                  </a:rPr>
                  <a:t>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991" y="5447133"/>
                <a:ext cx="6141493" cy="1569660"/>
              </a:xfrm>
              <a:prstGeom prst="rect">
                <a:avLst/>
              </a:prstGeom>
              <a:blipFill>
                <a:blip r:embed="rId5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399558" y="-109884"/>
            <a:ext cx="95430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</a:t>
            </a:r>
          </a:p>
        </p:txBody>
      </p:sp>
    </p:spTree>
    <p:extLst>
      <p:ext uri="{BB962C8B-B14F-4D97-AF65-F5344CB8AC3E}">
        <p14:creationId xmlns:p14="http://schemas.microsoft.com/office/powerpoint/2010/main" val="416010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1278526"/>
                <a:ext cx="12191999" cy="2211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9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9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9600" dirty="0"/>
                  <a:t>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78526"/>
                <a:ext cx="12191999" cy="2211696"/>
              </a:xfrm>
              <a:prstGeom prst="rect">
                <a:avLst/>
              </a:prstGeom>
              <a:blipFill>
                <a:blip r:embed="rId2"/>
                <a:stretch>
                  <a:fillRect b="-16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749" y="3669134"/>
                <a:ext cx="120904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9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9" y="3669134"/>
                <a:ext cx="12090400" cy="1569660"/>
              </a:xfrm>
              <a:prstGeom prst="rect">
                <a:avLst/>
              </a:prstGeom>
              <a:blipFill>
                <a:blip r:embed="rId3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749" y="5288384"/>
                <a:ext cx="120904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9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9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9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9" y="5288384"/>
                <a:ext cx="12090400" cy="1569660"/>
              </a:xfrm>
              <a:prstGeom prst="rect">
                <a:avLst/>
              </a:prstGeom>
              <a:blipFill>
                <a:blip r:embed="rId4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324495" y="74361"/>
            <a:ext cx="95430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Solve the Equation</a:t>
            </a:r>
          </a:p>
        </p:txBody>
      </p:sp>
    </p:spTree>
    <p:extLst>
      <p:ext uri="{BB962C8B-B14F-4D97-AF65-F5344CB8AC3E}">
        <p14:creationId xmlns:p14="http://schemas.microsoft.com/office/powerpoint/2010/main" val="31630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1118756"/>
                <a:ext cx="12192000" cy="2181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9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GB" sz="9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9600" dirty="0"/>
                  <a:t>  = </a:t>
                </a:r>
                <a14:m>
                  <m:oMath xmlns:m="http://schemas.openxmlformats.org/officeDocument/2006/math">
                    <m:r>
                      <a:rPr lang="en-GB" sz="9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18756"/>
                <a:ext cx="12192000" cy="2181495"/>
              </a:xfrm>
              <a:prstGeom prst="rect">
                <a:avLst/>
              </a:prstGeom>
              <a:blipFill>
                <a:blip r:embed="rId2"/>
                <a:stretch>
                  <a:fillRect t="-280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0" y="230609"/>
                <a:ext cx="121920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4800" dirty="0"/>
                  <a:t>What is the value of </a:t>
                </a:r>
                <a14:m>
                  <m:oMath xmlns:m="http://schemas.openxmlformats.org/officeDocument/2006/math">
                    <m:r>
                      <a:rPr lang="en-GB" sz="4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4800" dirty="0"/>
                  <a:t> for this equation?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0609"/>
                <a:ext cx="12192000" cy="830997"/>
              </a:xfrm>
              <a:prstGeom prst="rect">
                <a:avLst/>
              </a:prstGeom>
              <a:blipFill>
                <a:blip r:embed="rId3"/>
                <a:stretch>
                  <a:fillRect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150" y="3357401"/>
                <a:ext cx="118999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720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7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7200" dirty="0">
                    <a:solidFill>
                      <a:schemeClr val="tx1"/>
                    </a:solidFill>
                  </a:rPr>
                  <a:t> 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" y="3357401"/>
                <a:ext cx="11899900" cy="1569660"/>
              </a:xfrm>
              <a:prstGeom prst="rect">
                <a:avLst/>
              </a:prstGeom>
              <a:blipFill>
                <a:blip r:embed="rId4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150" y="5012209"/>
                <a:ext cx="118999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7200" i="1" smtClean="0">
                        <a:solidFill>
                          <a:srgbClr val="FF33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7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7200" dirty="0">
                    <a:solidFill>
                      <a:schemeClr val="bg1"/>
                    </a:solidFill>
                  </a:rPr>
                  <a:t>  </a:t>
                </a:r>
                <a:r>
                  <a:rPr lang="en-GB" sz="9600" dirty="0"/>
                  <a:t>= </a:t>
                </a:r>
                <a14:m>
                  <m:oMath xmlns:m="http://schemas.openxmlformats.org/officeDocument/2006/math">
                    <m:r>
                      <a:rPr lang="en-GB" sz="9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9600" b="0" i="1" dirty="0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endParaRPr lang="en-GB" sz="9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" y="5012209"/>
                <a:ext cx="11899900" cy="1569660"/>
              </a:xfrm>
              <a:prstGeom prst="rect">
                <a:avLst/>
              </a:prstGeom>
              <a:blipFill>
                <a:blip r:embed="rId5"/>
                <a:stretch>
                  <a:fillRect t="-20155" b="-43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533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529</Words>
  <Application>Microsoft Office PowerPoint</Application>
  <PresentationFormat>Widescreen</PresentationFormat>
  <Paragraphs>145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31</cp:revision>
  <dcterms:created xsi:type="dcterms:W3CDTF">2016-01-19T10:41:56Z</dcterms:created>
  <dcterms:modified xsi:type="dcterms:W3CDTF">2022-11-08T08:00:26Z</dcterms:modified>
</cp:coreProperties>
</file>