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4" r:id="rId2"/>
    <p:sldId id="261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4E347-7A0C-44F0-948D-13D88D5D0F5B}" v="6" dt="2025-01-09T03:15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954E347-7A0C-44F0-948D-13D88D5D0F5B}"/>
    <pc:docChg chg="undo custSel addSld delSld modSld sldOrd">
      <pc:chgData name="Stewart Gale" userId="3647ddd2-6040-41ae-a96d-232c23482af8" providerId="ADAL" clId="{9954E347-7A0C-44F0-948D-13D88D5D0F5B}" dt="2025-01-09T03:15:41.209" v="97" actId="1076"/>
      <pc:docMkLst>
        <pc:docMk/>
      </pc:docMkLst>
      <pc:sldChg chg="del">
        <pc:chgData name="Stewart Gale" userId="3647ddd2-6040-41ae-a96d-232c23482af8" providerId="ADAL" clId="{9954E347-7A0C-44F0-948D-13D88D5D0F5B}" dt="2022-01-24T11:01:39.889" v="49" actId="47"/>
        <pc:sldMkLst>
          <pc:docMk/>
          <pc:sldMk cId="1165226854" sldId="257"/>
        </pc:sldMkLst>
      </pc:sldChg>
      <pc:sldChg chg="del">
        <pc:chgData name="Stewart Gale" userId="3647ddd2-6040-41ae-a96d-232c23482af8" providerId="ADAL" clId="{9954E347-7A0C-44F0-948D-13D88D5D0F5B}" dt="2022-01-24T11:01:40.358" v="50" actId="47"/>
        <pc:sldMkLst>
          <pc:docMk/>
          <pc:sldMk cId="3523590166" sldId="258"/>
        </pc:sldMkLst>
      </pc:sldChg>
      <pc:sldChg chg="addSp delSp modSp mod delAnim modAnim">
        <pc:chgData name="Stewart Gale" userId="3647ddd2-6040-41ae-a96d-232c23482af8" providerId="ADAL" clId="{9954E347-7A0C-44F0-948D-13D88D5D0F5B}" dt="2025-01-09T03:15:24.102" v="93" actId="1076"/>
        <pc:sldMkLst>
          <pc:docMk/>
          <pc:sldMk cId="289478676" sldId="259"/>
        </pc:sldMkLst>
        <pc:spChg chg="add mod">
          <ac:chgData name="Stewart Gale" userId="3647ddd2-6040-41ae-a96d-232c23482af8" providerId="ADAL" clId="{9954E347-7A0C-44F0-948D-13D88D5D0F5B}" dt="2025-01-09T03:15:10.734" v="91" actId="1076"/>
          <ac:spMkLst>
            <pc:docMk/>
            <pc:sldMk cId="289478676" sldId="259"/>
            <ac:spMk id="2" creationId="{5431220C-616D-D247-BBA6-A59DC93E7D1D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76" creationId="{66265D7A-0B53-4F48-8D31-FC8FC82F958C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79" creationId="{659E09F6-904B-6748-AB37-EC3CD39BC330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0" creationId="{4464DF41-313F-C441-A6B6-23DFAA83B5F3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1" creationId="{80731013-838D-7644-B912-34B25719C24D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2" creationId="{76049309-913A-304C-8AED-6B2F8B100C8F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4" creationId="{D41FCC22-B1A1-BD44-8C90-C889DC9CA2F1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6" creationId="{A7D0A698-9AE6-0F40-8D42-0E72BB1C5A42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89" creationId="{EAB437F2-F81C-9A4C-BDBB-51B17F3CD5EB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2" creationId="{7A21D6A5-B3A7-EE46-A500-A9E0E14A38A2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3" creationId="{BFA322FA-03C1-BF40-8976-964771A2C217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4" creationId="{A353153D-7454-8C43-8474-7B5C770AD68F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5" creationId="{208F2BCB-E5F7-D44D-8CDD-DBE8C4276524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7" creationId="{6A7E8282-D50E-3749-8BF7-B6BC68372659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199" creationId="{E15DF73A-E439-EB4F-900E-231CA9C6961E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28" creationId="{038E917A-2288-164D-A1AF-51AC9E00A122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1" creationId="{DEC44E6E-7527-774C-93E7-38D3F3EF6F11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2" creationId="{3EA8789E-0FD8-FF48-A984-73B0E719CC7D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3" creationId="{13C3F4DC-54A9-0F47-9792-A51F01CD8C1C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4" creationId="{7A2690BB-6645-594A-8490-E1BFE3957C08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6" creationId="{D302AB9C-B64C-9340-948D-F836F4591811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238" creationId="{C809B19D-9B66-1E4C-B5AD-E963A2634DB7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565" creationId="{47878466-0E18-2C4E-94F2-FAA488531315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569" creationId="{42D78B76-3E1A-5B49-A528-D14521A9CF87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571" creationId="{F8E90D1B-2CD1-A745-BDAE-8796BA6A9887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586" creationId="{F1A58CFE-5E12-FB4F-A9EA-B87E02D0BD9F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587" creationId="{A3886F74-4692-3F46-8B22-C4FFEC3E660B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13" creationId="{6A8FD61A-B5AD-0747-ABEE-9892407F3AE1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17" creationId="{59E8A756-4569-8440-9A85-FC64A4F65BF9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78" creationId="{27B2A43C-031B-4442-936B-17EDE639D371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80" creationId="{183BCE8C-B134-A441-8C36-36D3DF0179B8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81" creationId="{53AEEC90-0BC7-7A4F-9F10-0583CB744C6B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83" creationId="{E42DF9B7-3353-264E-BF5D-234EE5058F0D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87" creationId="{87F3AE70-046B-FE4A-A386-29A3F54BC9A4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88" creationId="{9CFA424A-8AED-5A4F-91D6-830C592E667A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90" creationId="{2356EAE1-1EEE-164A-B115-BA0213CACDC8}"/>
          </ac:spMkLst>
        </pc:spChg>
        <pc:spChg chg="mod">
          <ac:chgData name="Stewart Gale" userId="3647ddd2-6040-41ae-a96d-232c23482af8" providerId="ADAL" clId="{9954E347-7A0C-44F0-948D-13D88D5D0F5B}" dt="2025-01-09T03:15:05.558" v="90"/>
          <ac:spMkLst>
            <pc:docMk/>
            <pc:sldMk cId="289478676" sldId="259"/>
            <ac:spMk id="691" creationId="{D6C65F4C-0DAC-0E47-A388-915F5F59AB3B}"/>
          </ac:spMkLst>
        </pc:spChg>
        <pc:grpChg chg="add mod">
          <ac:chgData name="Stewart Gale" userId="3647ddd2-6040-41ae-a96d-232c23482af8" providerId="ADAL" clId="{9954E347-7A0C-44F0-948D-13D88D5D0F5B}" dt="2025-01-09T03:15:10.734" v="91" actId="1076"/>
          <ac:grpSpMkLst>
            <pc:docMk/>
            <pc:sldMk cId="289478676" sldId="259"/>
            <ac:grpSpMk id="5" creationId="{14F6FF12-D88B-CE42-89D0-082FD7C2B379}"/>
          </ac:grpSpMkLst>
        </pc:grpChg>
        <pc:grpChg chg="add mod">
          <ac:chgData name="Stewart Gale" userId="3647ddd2-6040-41ae-a96d-232c23482af8" providerId="ADAL" clId="{9954E347-7A0C-44F0-948D-13D88D5D0F5B}" dt="2025-01-09T03:15:24.102" v="93" actId="1076"/>
          <ac:grpSpMkLst>
            <pc:docMk/>
            <pc:sldMk cId="289478676" sldId="259"/>
            <ac:grpSpMk id="175" creationId="{B62A0737-4B11-E848-B8A3-717A730419BC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77" creationId="{10E6E7E5-5766-3D4B-B7BF-A1ABD46765C2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78" creationId="{63492F97-A45B-7F4F-8AA8-8DD4917F69B0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83" creationId="{44654CDA-4EC6-4A42-8EF5-2861792025B0}"/>
          </ac:grpSpMkLst>
        </pc:grpChg>
        <pc:grpChg chg="add mod">
          <ac:chgData name="Stewart Gale" userId="3647ddd2-6040-41ae-a96d-232c23482af8" providerId="ADAL" clId="{9954E347-7A0C-44F0-948D-13D88D5D0F5B}" dt="2025-01-09T03:15:19.049" v="92" actId="1076"/>
          <ac:grpSpMkLst>
            <pc:docMk/>
            <pc:sldMk cId="289478676" sldId="259"/>
            <ac:grpSpMk id="188" creationId="{AEB93D92-CC7C-3443-A25E-1404F841CB73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90" creationId="{6E460924-FD1B-344D-A874-788619C50BC5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91" creationId="{CDEAA6AE-75A9-B948-B991-06EA9E6A1C23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196" creationId="{3DDF1C55-00B9-544D-8A2F-05D08BB97319}"/>
          </ac:grpSpMkLst>
        </pc:grpChg>
        <pc:grpChg chg="add mod">
          <ac:chgData name="Stewart Gale" userId="3647ddd2-6040-41ae-a96d-232c23482af8" providerId="ADAL" clId="{9954E347-7A0C-44F0-948D-13D88D5D0F5B}" dt="2025-01-09T03:15:10.734" v="91" actId="1076"/>
          <ac:grpSpMkLst>
            <pc:docMk/>
            <pc:sldMk cId="289478676" sldId="259"/>
            <ac:grpSpMk id="227" creationId="{4BFB9866-AF98-2941-AF70-9C4F81A30EDE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229" creationId="{98433C79-4C0E-A542-B6A2-398E548DF05F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230" creationId="{46677F5C-E225-304C-BFF3-1BB5B3B340EB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235" creationId="{61427E37-4C08-F84C-8AA7-BD7D80138AEE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566" creationId="{12CE988D-4E31-1143-8531-3A1C107C0DEA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567" creationId="{15EBAE95-326B-124E-B816-4392BC834B4F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568" creationId="{D75C10DB-9584-4B41-93EF-DCD0379BF69F}"/>
          </ac:grpSpMkLst>
        </pc:grpChg>
        <pc:grpChg chg="add mod">
          <ac:chgData name="Stewart Gale" userId="3647ddd2-6040-41ae-a96d-232c23482af8" providerId="ADAL" clId="{9954E347-7A0C-44F0-948D-13D88D5D0F5B}" dt="2025-01-09T03:15:24.102" v="93" actId="1076"/>
          <ac:grpSpMkLst>
            <pc:docMk/>
            <pc:sldMk cId="289478676" sldId="259"/>
            <ac:grpSpMk id="612" creationId="{F3FE2A91-9CCB-4941-9F24-1FDC65F4BA00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14" creationId="{E2F68B69-4D09-6A43-B7C6-B943639E88F7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15" creationId="{6E68FB14-7660-DE4B-91DC-D680D199A1CB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16" creationId="{66DC1D66-39A1-5F4E-BF8F-950CF8E23FD1}"/>
          </ac:grpSpMkLst>
        </pc:grpChg>
        <pc:grpChg chg="add mod">
          <ac:chgData name="Stewart Gale" userId="3647ddd2-6040-41ae-a96d-232c23482af8" providerId="ADAL" clId="{9954E347-7A0C-44F0-948D-13D88D5D0F5B}" dt="2025-01-09T03:15:19.049" v="92" actId="1076"/>
          <ac:grpSpMkLst>
            <pc:docMk/>
            <pc:sldMk cId="289478676" sldId="259"/>
            <ac:grpSpMk id="682" creationId="{FBDEF0ED-6D3C-694B-98B4-20E4A469A113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84" creationId="{E3288A08-9BEA-9049-A0D4-4DD7BB806AEF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85" creationId="{7CAA39EA-E862-BD4F-B518-327D852A217D}"/>
          </ac:grpSpMkLst>
        </pc:grpChg>
        <pc:grpChg chg="mod">
          <ac:chgData name="Stewart Gale" userId="3647ddd2-6040-41ae-a96d-232c23482af8" providerId="ADAL" clId="{9954E347-7A0C-44F0-948D-13D88D5D0F5B}" dt="2025-01-09T03:15:05.558" v="90"/>
          <ac:grpSpMkLst>
            <pc:docMk/>
            <pc:sldMk cId="289478676" sldId="259"/>
            <ac:grpSpMk id="686" creationId="{9EC7248A-E624-2745-82CB-EC6287BD72E1}"/>
          </ac:grpSpMkLst>
        </pc:grp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185" creationId="{896EB0A1-C632-8945-910F-FB9F404F9CCA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187" creationId="{065F2DEC-1788-B340-BACA-2DDE274D8A81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198" creationId="{76FF3BD5-41F6-D845-9097-B87A860885A1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200" creationId="{8BA4CADB-48E1-E44F-9231-1B519D09A6BD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237" creationId="{57DF4243-3C57-6D4E-8515-8FF13AA815F2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239" creationId="{5700B870-2F61-154C-A956-95AAA54C36BA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570" creationId="{188E21A0-D365-454F-87D0-47A0C5A87D79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679" creationId="{4A58E773-140B-3A43-9FE8-CEF2A511CE46}"/>
          </ac:cxnSpMkLst>
        </pc:cxnChg>
        <pc:cxnChg chg="mod">
          <ac:chgData name="Stewart Gale" userId="3647ddd2-6040-41ae-a96d-232c23482af8" providerId="ADAL" clId="{9954E347-7A0C-44F0-948D-13D88D5D0F5B}" dt="2025-01-09T03:15:05.558" v="90"/>
          <ac:cxnSpMkLst>
            <pc:docMk/>
            <pc:sldMk cId="289478676" sldId="259"/>
            <ac:cxnSpMk id="689" creationId="{615148D8-9B1F-CF45-871D-6227E2ADB039}"/>
          </ac:cxnSpMkLst>
        </pc:cxnChg>
      </pc:sldChg>
      <pc:sldChg chg="delSp modSp del mod delAnim">
        <pc:chgData name="Stewart Gale" userId="3647ddd2-6040-41ae-a96d-232c23482af8" providerId="ADAL" clId="{9954E347-7A0C-44F0-948D-13D88D5D0F5B}" dt="2025-01-09T03:15:27.412" v="95" actId="47"/>
        <pc:sldMkLst>
          <pc:docMk/>
          <pc:sldMk cId="2285792876" sldId="260"/>
        </pc:sldMkLst>
      </pc:sldChg>
      <pc:sldChg chg="delSp modSp add del mod delAnim">
        <pc:chgData name="Stewart Gale" userId="3647ddd2-6040-41ae-a96d-232c23482af8" providerId="ADAL" clId="{9954E347-7A0C-44F0-948D-13D88D5D0F5B}" dt="2025-01-09T03:14:40.931" v="87" actId="47"/>
        <pc:sldMkLst>
          <pc:docMk/>
          <pc:sldMk cId="3971711711" sldId="262"/>
        </pc:sldMkLst>
      </pc:sldChg>
      <pc:sldChg chg="delSp add del mod ord delAnim">
        <pc:chgData name="Stewart Gale" userId="3647ddd2-6040-41ae-a96d-232c23482af8" providerId="ADAL" clId="{9954E347-7A0C-44F0-948D-13D88D5D0F5B}" dt="2025-01-09T03:15:25.600" v="94" actId="47"/>
        <pc:sldMkLst>
          <pc:docMk/>
          <pc:sldMk cId="1320209599" sldId="263"/>
        </pc:sldMkLst>
        <pc:spChg chg="del">
          <ac:chgData name="Stewart Gale" userId="3647ddd2-6040-41ae-a96d-232c23482af8" providerId="ADAL" clId="{9954E347-7A0C-44F0-948D-13D88D5D0F5B}" dt="2025-01-09T03:15:03.380" v="89" actId="21"/>
          <ac:spMkLst>
            <pc:docMk/>
            <pc:sldMk cId="1320209599" sldId="263"/>
            <ac:spMk id="53" creationId="{5431220C-616D-D247-BBA6-A59DC93E7D1D}"/>
          </ac:spMkLst>
        </pc:s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5" creationId="{14F6FF12-D88B-CE42-89D0-082FD7C2B379}"/>
          </ac:grpSpMkLst>
        </pc:gr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175" creationId="{B62A0737-4B11-E848-B8A3-717A730419BC}"/>
          </ac:grpSpMkLst>
        </pc:gr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188" creationId="{AEB93D92-CC7C-3443-A25E-1404F841CB73}"/>
          </ac:grpSpMkLst>
        </pc:grpChg>
        <pc:grpChg chg="del">
          <ac:chgData name="Stewart Gale" userId="3647ddd2-6040-41ae-a96d-232c23482af8" providerId="ADAL" clId="{9954E347-7A0C-44F0-948D-13D88D5D0F5B}" dt="2025-01-09T03:14:58.548" v="88" actId="478"/>
          <ac:grpSpMkLst>
            <pc:docMk/>
            <pc:sldMk cId="1320209599" sldId="263"/>
            <ac:grpSpMk id="201" creationId="{49359990-3666-1B44-B91D-7D97B4F5C4DA}"/>
          </ac:grpSpMkLst>
        </pc:gr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227" creationId="{4BFB9866-AF98-2941-AF70-9C4F81A30EDE}"/>
          </ac:grpSpMkLst>
        </pc:gr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612" creationId="{F3FE2A91-9CCB-4941-9F24-1FDC65F4BA00}"/>
          </ac:grpSpMkLst>
        </pc:grpChg>
        <pc:grpChg chg="del">
          <ac:chgData name="Stewart Gale" userId="3647ddd2-6040-41ae-a96d-232c23482af8" providerId="ADAL" clId="{9954E347-7A0C-44F0-948D-13D88D5D0F5B}" dt="2025-01-09T03:15:03.380" v="89" actId="21"/>
          <ac:grpSpMkLst>
            <pc:docMk/>
            <pc:sldMk cId="1320209599" sldId="263"/>
            <ac:grpSpMk id="682" creationId="{FBDEF0ED-6D3C-694B-98B4-20E4A469A113}"/>
          </ac:grpSpMkLst>
        </pc:grpChg>
        <pc:grpChg chg="del">
          <ac:chgData name="Stewart Gale" userId="3647ddd2-6040-41ae-a96d-232c23482af8" providerId="ADAL" clId="{9954E347-7A0C-44F0-948D-13D88D5D0F5B}" dt="2025-01-09T03:14:58.548" v="88" actId="478"/>
          <ac:grpSpMkLst>
            <pc:docMk/>
            <pc:sldMk cId="1320209599" sldId="263"/>
            <ac:grpSpMk id="692" creationId="{9C8B8BFF-8682-1248-83CB-83129F8ED9B0}"/>
          </ac:grpSpMkLst>
        </pc:grpChg>
      </pc:sldChg>
      <pc:sldChg chg="addSp modSp new mod">
        <pc:chgData name="Stewart Gale" userId="3647ddd2-6040-41ae-a96d-232c23482af8" providerId="ADAL" clId="{9954E347-7A0C-44F0-948D-13D88D5D0F5B}" dt="2025-01-09T03:15:41.209" v="97" actId="1076"/>
        <pc:sldMkLst>
          <pc:docMk/>
          <pc:sldMk cId="2240817096" sldId="264"/>
        </pc:sldMkLst>
        <pc:picChg chg="mod">
          <ac:chgData name="Stewart Gale" userId="3647ddd2-6040-41ae-a96d-232c23482af8" providerId="ADAL" clId="{9954E347-7A0C-44F0-948D-13D88D5D0F5B}" dt="2025-01-09T03:15:41.209" v="97" actId="1076"/>
          <ac:picMkLst>
            <pc:docMk/>
            <pc:sldMk cId="2240817096" sldId="264"/>
            <ac:picMk id="4" creationId="{ECB7C3CE-3A73-423E-9E32-C65C4002202E}"/>
          </ac:picMkLst>
        </pc:picChg>
      </pc:sldChg>
      <pc:sldChg chg="add del">
        <pc:chgData name="Stewart Gale" userId="3647ddd2-6040-41ae-a96d-232c23482af8" providerId="ADAL" clId="{9954E347-7A0C-44F0-948D-13D88D5D0F5B}" dt="2025-01-09T03:15:32.411" v="96" actId="47"/>
        <pc:sldMkLst>
          <pc:docMk/>
          <pc:sldMk cId="3527979002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AD9FBE-B499-4F95-A1EF-A02046D4BDA0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0BFBC-7876-4D78-8B7A-CE7840152D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309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D9377F-1BD6-9941-B405-1638211A94B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617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115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276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5146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231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087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668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35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52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589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26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755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458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1E6807-5F83-4ABE-8040-3F33E2EBEA66}" type="datetimeFigureOut">
              <a:rPr lang="en-GB" smtClean="0"/>
              <a:t>09/01/2025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D8A2E-9EA8-4E1F-B610-E440F133C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70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.png"/><Relationship Id="rId18" Type="http://schemas.openxmlformats.org/officeDocument/2006/relationships/image" Target="../media/image56.png"/><Relationship Id="rId39" Type="http://schemas.openxmlformats.org/officeDocument/2006/relationships/image" Target="../media/image80.png"/><Relationship Id="rId3" Type="http://schemas.openxmlformats.org/officeDocument/2006/relationships/image" Target="../media/image110.png"/><Relationship Id="rId21" Type="http://schemas.openxmlformats.org/officeDocument/2006/relationships/image" Target="../media/image59.png"/><Relationship Id="rId34" Type="http://schemas.openxmlformats.org/officeDocument/2006/relationships/image" Target="../media/image75.png"/><Relationship Id="rId42" Type="http://schemas.openxmlformats.org/officeDocument/2006/relationships/image" Target="../media/image83.png"/><Relationship Id="rId7" Type="http://schemas.openxmlformats.org/officeDocument/2006/relationships/image" Target="../media/image510.png"/><Relationship Id="rId12" Type="http://schemas.openxmlformats.org/officeDocument/2006/relationships/image" Target="../media/image100.png"/><Relationship Id="rId17" Type="http://schemas.openxmlformats.org/officeDocument/2006/relationships/image" Target="../media/image26.png"/><Relationship Id="rId33" Type="http://schemas.openxmlformats.org/officeDocument/2006/relationships/image" Target="../media/image7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5.png"/><Relationship Id="rId20" Type="http://schemas.openxmlformats.org/officeDocument/2006/relationships/image" Target="../media/image58.png"/><Relationship Id="rId29" Type="http://schemas.openxmlformats.org/officeDocument/2006/relationships/image" Target="../media/image70.png"/><Relationship Id="rId41" Type="http://schemas.openxmlformats.org/officeDocument/2006/relationships/image" Target="../media/image8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11" Type="http://schemas.openxmlformats.org/officeDocument/2006/relationships/image" Target="../media/image92.png"/><Relationship Id="rId32" Type="http://schemas.openxmlformats.org/officeDocument/2006/relationships/image" Target="../media/image73.png"/><Relationship Id="rId40" Type="http://schemas.openxmlformats.org/officeDocument/2006/relationships/image" Target="../media/image81.png"/><Relationship Id="rId5" Type="http://schemas.openxmlformats.org/officeDocument/2006/relationships/image" Target="../media/image37.png"/><Relationship Id="rId15" Type="http://schemas.openxmlformats.org/officeDocument/2006/relationships/image" Target="../media/image130.png"/><Relationship Id="rId23" Type="http://schemas.openxmlformats.org/officeDocument/2006/relationships/image" Target="../media/image61.png"/><Relationship Id="rId28" Type="http://schemas.openxmlformats.org/officeDocument/2006/relationships/image" Target="../media/image69.png"/><Relationship Id="rId10" Type="http://schemas.openxmlformats.org/officeDocument/2006/relationships/image" Target="../media/image810.png"/><Relationship Id="rId19" Type="http://schemas.openxmlformats.org/officeDocument/2006/relationships/image" Target="../media/image57.png"/><Relationship Id="rId31" Type="http://schemas.openxmlformats.org/officeDocument/2006/relationships/image" Target="../media/image72.png"/><Relationship Id="rId4" Type="http://schemas.openxmlformats.org/officeDocument/2006/relationships/image" Target="../media/image210.png"/><Relationship Id="rId9" Type="http://schemas.openxmlformats.org/officeDocument/2006/relationships/image" Target="../media/image710.png"/><Relationship Id="rId14" Type="http://schemas.openxmlformats.org/officeDocument/2006/relationships/image" Target="../media/image120.png"/><Relationship Id="rId22" Type="http://schemas.openxmlformats.org/officeDocument/2006/relationships/image" Target="../media/image60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8" Type="http://schemas.openxmlformats.org/officeDocument/2006/relationships/image" Target="../media/image6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D3F7B-4EC8-4735-842F-2F6E75CE82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060" t="24117" r="70779" b="51172"/>
          <a:stretch/>
        </p:blipFill>
        <p:spPr>
          <a:xfrm>
            <a:off x="326315" y="1173480"/>
            <a:ext cx="4973069" cy="45110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CB7C3CE-3A73-423E-9E32-C65C400220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44" t="48162" r="47572" b="13012"/>
          <a:stretch/>
        </p:blipFill>
        <p:spPr>
          <a:xfrm>
            <a:off x="6281444" y="463600"/>
            <a:ext cx="5771812" cy="534763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2E104B-A3FA-4049-9EC0-530EB6348E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20" r="13556" b="90806"/>
          <a:stretch/>
        </p:blipFill>
        <p:spPr>
          <a:xfrm>
            <a:off x="277078" y="463600"/>
            <a:ext cx="5633480" cy="64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17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9513" y="2105892"/>
            <a:ext cx="8595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07766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453542" y="345007"/>
            <a:ext cx="5105687" cy="430887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>
              <a:defRPr/>
            </a:pPr>
            <a:r>
              <a:rPr lang="en-GB" altLang="en-US" sz="2800" b="1" dirty="0"/>
              <a:t>1) </a:t>
            </a:r>
            <a:r>
              <a:rPr lang="en-GB" altLang="en-US" sz="2800" dirty="0"/>
              <a:t>Solve the following equations.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6A5F78C-5E55-1244-B219-005F1FC25869}"/>
              </a:ext>
            </a:extLst>
          </p:cNvPr>
          <p:cNvGrpSpPr/>
          <p:nvPr/>
        </p:nvGrpSpPr>
        <p:grpSpPr>
          <a:xfrm>
            <a:off x="473114" y="1018244"/>
            <a:ext cx="3365891" cy="838409"/>
            <a:chOff x="459076" y="1352313"/>
            <a:chExt cx="2524418" cy="628806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8436D50-9981-F44E-B733-612E7DA05D4B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[a]</a:t>
              </a:r>
            </a:p>
          </p:txBody>
        </p: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63FBA233-4867-1F47-AC6E-33E7A4BDAB6C}"/>
                </a:ext>
              </a:extLst>
            </p:cNvPr>
            <p:cNvGrpSpPr/>
            <p:nvPr/>
          </p:nvGrpSpPr>
          <p:grpSpPr>
            <a:xfrm>
              <a:off x="788393" y="1352313"/>
              <a:ext cx="2195101" cy="628806"/>
              <a:chOff x="3558438" y="1713411"/>
              <a:chExt cx="2656074" cy="628806"/>
            </a:xfrm>
          </p:grpSpPr>
          <p:grpSp>
            <p:nvGrpSpPr>
              <p:cNvPr id="420" name="Group 419">
                <a:extLst>
                  <a:ext uri="{FF2B5EF4-FFF2-40B4-BE49-F238E27FC236}">
                    <a16:creationId xmlns:a16="http://schemas.microsoft.com/office/drawing/2014/main" id="{65537E9A-129F-7541-A65E-6AA16990A825}"/>
                  </a:ext>
                </a:extLst>
              </p:cNvPr>
              <p:cNvGrpSpPr/>
              <p:nvPr/>
            </p:nvGrpSpPr>
            <p:grpSpPr>
              <a:xfrm>
                <a:off x="3558438" y="1713411"/>
                <a:ext cx="2149109" cy="628806"/>
                <a:chOff x="1660742" y="3491875"/>
                <a:chExt cx="684767" cy="57164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3" name="TextBox 422">
                      <a:extLst>
                        <a:ext uri="{FF2B5EF4-FFF2-40B4-BE49-F238E27FC236}">
                          <a16:creationId xmlns:a16="http://schemas.microsoft.com/office/drawing/2014/main" id="{7CD90554-3531-8044-AC8D-84EA7AC25D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4</a:t>
                      </a:r>
                    </a:p>
                  </p:txBody>
                </p:sp>
              </mc:Choice>
              <mc:Fallback xmlns="">
                <p:sp>
                  <p:nvSpPr>
                    <p:cNvPr id="423" name="TextBox 422">
                      <a:extLst>
                        <a:ext uri="{FF2B5EF4-FFF2-40B4-BE49-F238E27FC236}">
                          <a16:creationId xmlns:a16="http://schemas.microsoft.com/office/drawing/2014/main" id="{7CD90554-3531-8044-AC8D-84EA7AC25D82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t="-23944" r="-8000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4" name="TextBox 423">
                      <a:extLst>
                        <a:ext uri="{FF2B5EF4-FFF2-40B4-BE49-F238E27FC236}">
                          <a16:creationId xmlns:a16="http://schemas.microsoft.com/office/drawing/2014/main" id="{EB65F0C2-48DE-2C44-9066-759EFBD36E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3</a:t>
                      </a:r>
                    </a:p>
                  </p:txBody>
                </p:sp>
              </mc:Choice>
              <mc:Fallback xmlns="">
                <p:sp>
                  <p:nvSpPr>
                    <p:cNvPr id="424" name="TextBox 423">
                      <a:extLst>
                        <a:ext uri="{FF2B5EF4-FFF2-40B4-BE49-F238E27FC236}">
                          <a16:creationId xmlns:a16="http://schemas.microsoft.com/office/drawing/2014/main" id="{EB65F0C2-48DE-2C44-9066-759EFBD36EF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t="-23944" r="-7429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425" name="Group 424">
                  <a:extLst>
                    <a:ext uri="{FF2B5EF4-FFF2-40B4-BE49-F238E27FC236}">
                      <a16:creationId xmlns:a16="http://schemas.microsoft.com/office/drawing/2014/main" id="{C4736117-DB4A-7241-9303-5BC0CFB8EEC2}"/>
                    </a:ext>
                  </a:extLst>
                </p:cNvPr>
                <p:cNvGrpSpPr/>
                <p:nvPr/>
              </p:nvGrpSpPr>
              <p:grpSpPr>
                <a:xfrm>
                  <a:off x="1703095" y="3765306"/>
                  <a:ext cx="600058" cy="298212"/>
                  <a:chOff x="1306527" y="1517825"/>
                  <a:chExt cx="600058" cy="298212"/>
                </a:xfrm>
              </p:grpSpPr>
              <p:sp>
                <p:nvSpPr>
                  <p:cNvPr id="426" name="TextBox 425">
                    <a:extLst>
                      <a:ext uri="{FF2B5EF4-FFF2-40B4-BE49-F238E27FC236}">
                        <a16:creationId xmlns:a16="http://schemas.microsoft.com/office/drawing/2014/main" id="{D304B983-5333-0B41-AB11-369126D480A6}"/>
                      </a:ext>
                    </a:extLst>
                  </p:cNvPr>
                  <p:cNvSpPr txBox="1"/>
                  <p:nvPr/>
                </p:nvSpPr>
                <p:spPr>
                  <a:xfrm>
                    <a:off x="1308518" y="1522250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4</a:t>
                    </a:r>
                  </a:p>
                </p:txBody>
              </p:sp>
              <p:cxnSp>
                <p:nvCxnSpPr>
                  <p:cNvPr id="434" name="Straight Connector 433">
                    <a:extLst>
                      <a:ext uri="{FF2B5EF4-FFF2-40B4-BE49-F238E27FC236}">
                        <a16:creationId xmlns:a16="http://schemas.microsoft.com/office/drawing/2014/main" id="{F76BB820-BBD7-634E-A965-AFB236DA726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5" name="TextBox 434">
                    <a:extLst>
                      <a:ext uri="{FF2B5EF4-FFF2-40B4-BE49-F238E27FC236}">
                        <a16:creationId xmlns:a16="http://schemas.microsoft.com/office/drawing/2014/main" id="{06EBDEFE-A544-4647-B30F-DE13673D047E}"/>
                      </a:ext>
                    </a:extLst>
                  </p:cNvPr>
                  <p:cNvSpPr txBox="1"/>
                  <p:nvPr/>
                </p:nvSpPr>
                <p:spPr>
                  <a:xfrm>
                    <a:off x="1684558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5</a:t>
                    </a:r>
                  </a:p>
                </p:txBody>
              </p:sp>
              <p:cxnSp>
                <p:nvCxnSpPr>
                  <p:cNvPr id="436" name="Straight Connector 435">
                    <a:extLst>
                      <a:ext uri="{FF2B5EF4-FFF2-40B4-BE49-F238E27FC236}">
                        <a16:creationId xmlns:a16="http://schemas.microsoft.com/office/drawing/2014/main" id="{D0D7EC05-792F-3546-8DF6-C50E6F205D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45180"/>
                    <a:ext cx="428790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21" name="TextBox 420">
                    <a:extLst>
                      <a:ext uri="{FF2B5EF4-FFF2-40B4-BE49-F238E27FC236}">
                        <a16:creationId xmlns:a16="http://schemas.microsoft.com/office/drawing/2014/main" id="{3352E386-ED2A-8C48-99DD-1EF7DB578E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45180"/>
                    <a:ext cx="428790" cy="323165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45180"/>
                    <a:ext cx="621293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2</a:t>
                    </a:r>
                  </a:p>
                </p:txBody>
              </p:sp>
            </mc:Choice>
            <mc:Fallback xmlns="">
              <p:sp>
                <p:nvSpPr>
                  <p:cNvPr id="422" name="TextBox 421">
                    <a:extLst>
                      <a:ext uri="{FF2B5EF4-FFF2-40B4-BE49-F238E27FC236}">
                        <a16:creationId xmlns:a16="http://schemas.microsoft.com/office/drawing/2014/main" id="{6BA468B1-9BE3-9047-919D-E092D116D64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45180"/>
                    <a:ext cx="621293" cy="323165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t="-23944" r="-18584" b="-5070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37" name="Group 436">
            <a:extLst>
              <a:ext uri="{FF2B5EF4-FFF2-40B4-BE49-F238E27FC236}">
                <a16:creationId xmlns:a16="http://schemas.microsoft.com/office/drawing/2014/main" id="{5B070FB0-1580-3444-9E9D-8419E1F4E998}"/>
              </a:ext>
            </a:extLst>
          </p:cNvPr>
          <p:cNvGrpSpPr/>
          <p:nvPr/>
        </p:nvGrpSpPr>
        <p:grpSpPr>
          <a:xfrm>
            <a:off x="453179" y="2987070"/>
            <a:ext cx="3365891" cy="838408"/>
            <a:chOff x="459076" y="1352313"/>
            <a:chExt cx="2524418" cy="628805"/>
          </a:xfrm>
        </p:grpSpPr>
        <p:sp>
          <p:nvSpPr>
            <p:cNvPr id="438" name="TextBox 437">
              <a:extLst>
                <a:ext uri="{FF2B5EF4-FFF2-40B4-BE49-F238E27FC236}">
                  <a16:creationId xmlns:a16="http://schemas.microsoft.com/office/drawing/2014/main" id="{053355BE-84DC-9046-94CC-4247B089C88C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[b]</a:t>
              </a:r>
            </a:p>
          </p:txBody>
        </p: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6E419BF1-D900-C44D-B6BD-B95BD7B6D9A3}"/>
                </a:ext>
              </a:extLst>
            </p:cNvPr>
            <p:cNvGrpSpPr/>
            <p:nvPr/>
          </p:nvGrpSpPr>
          <p:grpSpPr>
            <a:xfrm>
              <a:off x="788393" y="1352313"/>
              <a:ext cx="2195101" cy="628805"/>
              <a:chOff x="3558438" y="1713411"/>
              <a:chExt cx="2656074" cy="628805"/>
            </a:xfrm>
          </p:grpSpPr>
          <p:grpSp>
            <p:nvGrpSpPr>
              <p:cNvPr id="441" name="Group 440">
                <a:extLst>
                  <a:ext uri="{FF2B5EF4-FFF2-40B4-BE49-F238E27FC236}">
                    <a16:creationId xmlns:a16="http://schemas.microsoft.com/office/drawing/2014/main" id="{DAD44AA1-2165-C443-B47B-F3E34F7A68D0}"/>
                  </a:ext>
                </a:extLst>
              </p:cNvPr>
              <p:cNvGrpSpPr/>
              <p:nvPr/>
            </p:nvGrpSpPr>
            <p:grpSpPr>
              <a:xfrm>
                <a:off x="3558438" y="1713411"/>
                <a:ext cx="2149109" cy="628805"/>
                <a:chOff x="1660742" y="3491875"/>
                <a:chExt cx="684767" cy="5716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6" name="TextBox 445">
                      <a:extLst>
                        <a:ext uri="{FF2B5EF4-FFF2-40B4-BE49-F238E27FC236}">
                          <a16:creationId xmlns:a16="http://schemas.microsoft.com/office/drawing/2014/main" id="{9EC22FB7-8C88-E94C-B1A4-1211691537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3</a:t>
                      </a:r>
                    </a:p>
                  </p:txBody>
                </p:sp>
              </mc:Choice>
              <mc:Fallback xmlns="">
                <p:sp>
                  <p:nvSpPr>
                    <p:cNvPr id="446" name="TextBox 445">
                      <a:extLst>
                        <a:ext uri="{FF2B5EF4-FFF2-40B4-BE49-F238E27FC236}">
                          <a16:creationId xmlns:a16="http://schemas.microsoft.com/office/drawing/2014/main" id="{9EC22FB7-8C88-E94C-B1A4-12116915375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t="-23944" r="-8000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7" name="TextBox 446">
                      <a:extLst>
                        <a:ext uri="{FF2B5EF4-FFF2-40B4-BE49-F238E27FC236}">
                          <a16:creationId xmlns:a16="http://schemas.microsoft.com/office/drawing/2014/main" id="{A0B69337-7668-C84D-ADE3-C55A573221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447" name="TextBox 446">
                      <a:extLst>
                        <a:ext uri="{FF2B5EF4-FFF2-40B4-BE49-F238E27FC236}">
                          <a16:creationId xmlns:a16="http://schemas.microsoft.com/office/drawing/2014/main" id="{A0B69337-7668-C84D-ADE3-C55A5732211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t="-23944" r="-7429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448" name="Group 447">
                  <a:extLst>
                    <a:ext uri="{FF2B5EF4-FFF2-40B4-BE49-F238E27FC236}">
                      <a16:creationId xmlns:a16="http://schemas.microsoft.com/office/drawing/2014/main" id="{5EBEC17F-9AF5-5C46-8321-BD7E98C9D1C5}"/>
                    </a:ext>
                  </a:extLst>
                </p:cNvPr>
                <p:cNvGrpSpPr/>
                <p:nvPr/>
              </p:nvGrpSpPr>
              <p:grpSpPr>
                <a:xfrm>
                  <a:off x="1703095" y="3765306"/>
                  <a:ext cx="600058" cy="298211"/>
                  <a:chOff x="1306527" y="1517825"/>
                  <a:chExt cx="600058" cy="298211"/>
                </a:xfrm>
              </p:grpSpPr>
              <p:sp>
                <p:nvSpPr>
                  <p:cNvPr id="449" name="TextBox 448">
                    <a:extLst>
                      <a:ext uri="{FF2B5EF4-FFF2-40B4-BE49-F238E27FC236}">
                        <a16:creationId xmlns:a16="http://schemas.microsoft.com/office/drawing/2014/main" id="{54EF6EDC-5E7E-D54F-9ABF-EF6718A18005}"/>
                      </a:ext>
                    </a:extLst>
                  </p:cNvPr>
                  <p:cNvSpPr txBox="1"/>
                  <p:nvPr/>
                </p:nvSpPr>
                <p:spPr>
                  <a:xfrm>
                    <a:off x="1308518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2</a:t>
                    </a:r>
                  </a:p>
                </p:txBody>
              </p:sp>
              <p:cxnSp>
                <p:nvCxnSpPr>
                  <p:cNvPr id="450" name="Straight Connector 449">
                    <a:extLst>
                      <a:ext uri="{FF2B5EF4-FFF2-40B4-BE49-F238E27FC236}">
                        <a16:creationId xmlns:a16="http://schemas.microsoft.com/office/drawing/2014/main" id="{4F30DA4E-C6DD-F34E-8FBF-9E2184B6209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1" name="TextBox 450">
                    <a:extLst>
                      <a:ext uri="{FF2B5EF4-FFF2-40B4-BE49-F238E27FC236}">
                        <a16:creationId xmlns:a16="http://schemas.microsoft.com/office/drawing/2014/main" id="{F8B7B70B-AE8D-BD4B-96AB-A6190613C3C8}"/>
                      </a:ext>
                    </a:extLst>
                  </p:cNvPr>
                  <p:cNvSpPr txBox="1"/>
                  <p:nvPr/>
                </p:nvSpPr>
                <p:spPr>
                  <a:xfrm>
                    <a:off x="1684558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6</a:t>
                    </a:r>
                  </a:p>
                </p:txBody>
              </p:sp>
              <p:cxnSp>
                <p:nvCxnSpPr>
                  <p:cNvPr id="452" name="Straight Connector 451">
                    <a:extLst>
                      <a:ext uri="{FF2B5EF4-FFF2-40B4-BE49-F238E27FC236}">
                        <a16:creationId xmlns:a16="http://schemas.microsoft.com/office/drawing/2014/main" id="{CB217E98-EEC2-4A41-85FC-B72625CC8FC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4" name="TextBox 443">
                    <a:extLst>
                      <a:ext uri="{FF2B5EF4-FFF2-40B4-BE49-F238E27FC236}">
                        <a16:creationId xmlns:a16="http://schemas.microsoft.com/office/drawing/2014/main" id="{CFE34074-1204-0142-9D68-1425F06AC0FE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45179"/>
                    <a:ext cx="428790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44" name="TextBox 443">
                    <a:extLst>
                      <a:ext uri="{FF2B5EF4-FFF2-40B4-BE49-F238E27FC236}">
                        <a16:creationId xmlns:a16="http://schemas.microsoft.com/office/drawing/2014/main" id="{CFE34074-1204-0142-9D68-1425F06AC0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45179"/>
                    <a:ext cx="428790" cy="3231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5" name="TextBox 444">
                    <a:extLst>
                      <a:ext uri="{FF2B5EF4-FFF2-40B4-BE49-F238E27FC236}">
                        <a16:creationId xmlns:a16="http://schemas.microsoft.com/office/drawing/2014/main" id="{3880686D-E835-AA49-B989-E437BEF5D9C2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45179"/>
                    <a:ext cx="621293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4 </a:t>
                    </a:r>
                  </a:p>
                </p:txBody>
              </p:sp>
            </mc:Choice>
            <mc:Fallback xmlns="">
              <p:sp>
                <p:nvSpPr>
                  <p:cNvPr id="445" name="TextBox 444">
                    <a:extLst>
                      <a:ext uri="{FF2B5EF4-FFF2-40B4-BE49-F238E27FC236}">
                        <a16:creationId xmlns:a16="http://schemas.microsoft.com/office/drawing/2014/main" id="{3880686D-E835-AA49-B989-E437BEF5D9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45179"/>
                    <a:ext cx="621293" cy="323165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t="-23944" r="-31250" b="-5070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66EA1F4C-AB77-8043-8249-2BA4C1C92FFE}"/>
              </a:ext>
            </a:extLst>
          </p:cNvPr>
          <p:cNvGrpSpPr/>
          <p:nvPr/>
        </p:nvGrpSpPr>
        <p:grpSpPr>
          <a:xfrm>
            <a:off x="473114" y="4956689"/>
            <a:ext cx="3365891" cy="838409"/>
            <a:chOff x="459076" y="1352313"/>
            <a:chExt cx="2524418" cy="628806"/>
          </a:xfrm>
        </p:grpSpPr>
        <p:sp>
          <p:nvSpPr>
            <p:cNvPr id="454" name="TextBox 453">
              <a:extLst>
                <a:ext uri="{FF2B5EF4-FFF2-40B4-BE49-F238E27FC236}">
                  <a16:creationId xmlns:a16="http://schemas.microsoft.com/office/drawing/2014/main" id="{6E0E2902-E6D4-AF4E-9C65-C2E1ADD7E777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[c]</a:t>
              </a:r>
            </a:p>
          </p:txBody>
        </p:sp>
        <p:grpSp>
          <p:nvGrpSpPr>
            <p:cNvPr id="455" name="Group 454">
              <a:extLst>
                <a:ext uri="{FF2B5EF4-FFF2-40B4-BE49-F238E27FC236}">
                  <a16:creationId xmlns:a16="http://schemas.microsoft.com/office/drawing/2014/main" id="{B99CB4D9-A4F1-6340-A3D4-287D15E070BF}"/>
                </a:ext>
              </a:extLst>
            </p:cNvPr>
            <p:cNvGrpSpPr/>
            <p:nvPr/>
          </p:nvGrpSpPr>
          <p:grpSpPr>
            <a:xfrm>
              <a:off x="788393" y="1352313"/>
              <a:ext cx="2195101" cy="628806"/>
              <a:chOff x="3558438" y="1713411"/>
              <a:chExt cx="2656074" cy="628806"/>
            </a:xfrm>
          </p:grpSpPr>
          <p:grpSp>
            <p:nvGrpSpPr>
              <p:cNvPr id="456" name="Group 455">
                <a:extLst>
                  <a:ext uri="{FF2B5EF4-FFF2-40B4-BE49-F238E27FC236}">
                    <a16:creationId xmlns:a16="http://schemas.microsoft.com/office/drawing/2014/main" id="{6761093E-4FC3-F448-BD56-7BFC7FC16F67}"/>
                  </a:ext>
                </a:extLst>
              </p:cNvPr>
              <p:cNvGrpSpPr/>
              <p:nvPr/>
            </p:nvGrpSpPr>
            <p:grpSpPr>
              <a:xfrm>
                <a:off x="3558438" y="1713411"/>
                <a:ext cx="2149109" cy="628806"/>
                <a:chOff x="1660742" y="3491875"/>
                <a:chExt cx="684767" cy="57164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9" name="TextBox 458">
                      <a:extLst>
                        <a:ext uri="{FF2B5EF4-FFF2-40B4-BE49-F238E27FC236}">
                          <a16:creationId xmlns:a16="http://schemas.microsoft.com/office/drawing/2014/main" id="{A8209A9F-CE87-954F-8D43-A3894CA0FBA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459" name="TextBox 458">
                      <a:extLst>
                        <a:ext uri="{FF2B5EF4-FFF2-40B4-BE49-F238E27FC236}">
                          <a16:creationId xmlns:a16="http://schemas.microsoft.com/office/drawing/2014/main" id="{A8209A9F-CE87-954F-8D43-A3894CA0FBA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36783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 t="-22535" r="-7429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0" name="TextBox 459">
                      <a:extLst>
                        <a:ext uri="{FF2B5EF4-FFF2-40B4-BE49-F238E27FC236}">
                          <a16:creationId xmlns:a16="http://schemas.microsoft.com/office/drawing/2014/main" id="{BC404B99-6688-744D-8364-43F18772F81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460" name="TextBox 459">
                      <a:extLst>
                        <a:ext uri="{FF2B5EF4-FFF2-40B4-BE49-F238E27FC236}">
                          <a16:creationId xmlns:a16="http://schemas.microsoft.com/office/drawing/2014/main" id="{BC404B99-6688-744D-8364-43F18772F81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60742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 t="-22535" r="-8000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461" name="Group 460">
                  <a:extLst>
                    <a:ext uri="{FF2B5EF4-FFF2-40B4-BE49-F238E27FC236}">
                      <a16:creationId xmlns:a16="http://schemas.microsoft.com/office/drawing/2014/main" id="{FAFEE750-F633-5F41-9C22-1CE4D84A601E}"/>
                    </a:ext>
                  </a:extLst>
                </p:cNvPr>
                <p:cNvGrpSpPr/>
                <p:nvPr/>
              </p:nvGrpSpPr>
              <p:grpSpPr>
                <a:xfrm>
                  <a:off x="1703095" y="3765306"/>
                  <a:ext cx="600058" cy="298212"/>
                  <a:chOff x="1306527" y="1517825"/>
                  <a:chExt cx="600058" cy="298212"/>
                </a:xfrm>
              </p:grpSpPr>
              <p:sp>
                <p:nvSpPr>
                  <p:cNvPr id="462" name="TextBox 461">
                    <a:extLst>
                      <a:ext uri="{FF2B5EF4-FFF2-40B4-BE49-F238E27FC236}">
                        <a16:creationId xmlns:a16="http://schemas.microsoft.com/office/drawing/2014/main" id="{F1B52D26-9C3F-2E4C-BDBB-ECCC57549CAB}"/>
                      </a:ext>
                    </a:extLst>
                  </p:cNvPr>
                  <p:cNvSpPr txBox="1"/>
                  <p:nvPr/>
                </p:nvSpPr>
                <p:spPr>
                  <a:xfrm>
                    <a:off x="1308518" y="1522250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4</a:t>
                    </a:r>
                  </a:p>
                </p:txBody>
              </p:sp>
              <p:cxnSp>
                <p:nvCxnSpPr>
                  <p:cNvPr id="463" name="Straight Connector 462">
                    <a:extLst>
                      <a:ext uri="{FF2B5EF4-FFF2-40B4-BE49-F238E27FC236}">
                        <a16:creationId xmlns:a16="http://schemas.microsoft.com/office/drawing/2014/main" id="{967AFF56-94E7-8040-8313-66CF5970E7C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6527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4" name="TextBox 463">
                    <a:extLst>
                      <a:ext uri="{FF2B5EF4-FFF2-40B4-BE49-F238E27FC236}">
                        <a16:creationId xmlns:a16="http://schemas.microsoft.com/office/drawing/2014/main" id="{31056F05-2157-FD4C-960D-3B090E2C3E3D}"/>
                      </a:ext>
                    </a:extLst>
                  </p:cNvPr>
                  <p:cNvSpPr txBox="1"/>
                  <p:nvPr/>
                </p:nvSpPr>
                <p:spPr>
                  <a:xfrm>
                    <a:off x="1684558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6</a:t>
                    </a:r>
                  </a:p>
                </p:txBody>
              </p:sp>
              <p:cxnSp>
                <p:nvCxnSpPr>
                  <p:cNvPr id="465" name="Straight Connector 464">
                    <a:extLst>
                      <a:ext uri="{FF2B5EF4-FFF2-40B4-BE49-F238E27FC236}">
                        <a16:creationId xmlns:a16="http://schemas.microsoft.com/office/drawing/2014/main" id="{D356D540-CDF3-CB4F-88F2-70986FA66F7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682568" y="1517825"/>
                    <a:ext cx="224017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7" name="TextBox 456">
                    <a:extLst>
                      <a:ext uri="{FF2B5EF4-FFF2-40B4-BE49-F238E27FC236}">
                        <a16:creationId xmlns:a16="http://schemas.microsoft.com/office/drawing/2014/main" id="{F15AA031-D6E1-8748-B9E6-38F6E9107002}"/>
                      </a:ext>
                    </a:extLst>
                  </p:cNvPr>
                  <p:cNvSpPr txBox="1"/>
                  <p:nvPr/>
                </p:nvSpPr>
                <p:spPr>
                  <a:xfrm>
                    <a:off x="4418592" y="1845180"/>
                    <a:ext cx="428790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457" name="TextBox 456">
                    <a:extLst>
                      <a:ext uri="{FF2B5EF4-FFF2-40B4-BE49-F238E27FC236}">
                        <a16:creationId xmlns:a16="http://schemas.microsoft.com/office/drawing/2014/main" id="{F15AA031-D6E1-8748-B9E6-38F6E910700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8592" y="1845180"/>
                    <a:ext cx="428790" cy="323165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8" name="TextBox 457">
                    <a:extLst>
                      <a:ext uri="{FF2B5EF4-FFF2-40B4-BE49-F238E27FC236}">
                        <a16:creationId xmlns:a16="http://schemas.microsoft.com/office/drawing/2014/main" id="{2C6FDB3C-A9DF-DB48-900F-1687D7318FD5}"/>
                      </a:ext>
                    </a:extLst>
                  </p:cNvPr>
                  <p:cNvSpPr txBox="1"/>
                  <p:nvPr/>
                </p:nvSpPr>
                <p:spPr>
                  <a:xfrm>
                    <a:off x="5593219" y="1845180"/>
                    <a:ext cx="621293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1 </a:t>
                    </a:r>
                  </a:p>
                </p:txBody>
              </p:sp>
            </mc:Choice>
            <mc:Fallback xmlns="">
              <p:sp>
                <p:nvSpPr>
                  <p:cNvPr id="458" name="TextBox 457">
                    <a:extLst>
                      <a:ext uri="{FF2B5EF4-FFF2-40B4-BE49-F238E27FC236}">
                        <a16:creationId xmlns:a16="http://schemas.microsoft.com/office/drawing/2014/main" id="{2C6FDB3C-A9DF-DB48-900F-1687D7318FD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93219" y="1845180"/>
                    <a:ext cx="621293" cy="323165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t="-22535" r="-32143" b="-5070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88" name="Rectangle 587">
                <a:extLst>
                  <a:ext uri="{FF2B5EF4-FFF2-40B4-BE49-F238E27FC236}">
                    <a16:creationId xmlns:a16="http://schemas.microsoft.com/office/drawing/2014/main" id="{A07C2BBB-B9BC-2F44-BE67-5C5BE9302D82}"/>
                  </a:ext>
                </a:extLst>
              </p:cNvPr>
              <p:cNvSpPr/>
              <p:nvPr/>
            </p:nvSpPr>
            <p:spPr>
              <a:xfrm>
                <a:off x="3988622" y="1208674"/>
                <a:ext cx="1005427" cy="40080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588" name="Rectangle 587">
                <a:extLst>
                  <a:ext uri="{FF2B5EF4-FFF2-40B4-BE49-F238E27FC236}">
                    <a16:creationId xmlns:a16="http://schemas.microsoft.com/office/drawing/2014/main" id="{A07C2BBB-B9BC-2F44-BE67-5C5BE9302D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622" y="1208674"/>
                <a:ext cx="1005427" cy="400809"/>
              </a:xfrm>
              <a:prstGeom prst="rect">
                <a:avLst/>
              </a:prstGeom>
              <a:blipFill>
                <a:blip r:embed="rId15"/>
                <a:stretch>
                  <a:fillRect t="-28788" r="-12121" b="-5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2" name="Rectangle 591">
                <a:extLst>
                  <a:ext uri="{FF2B5EF4-FFF2-40B4-BE49-F238E27FC236}">
                    <a16:creationId xmlns:a16="http://schemas.microsoft.com/office/drawing/2014/main" id="{B73BB701-7FAC-9B4F-959E-8E76FCE87B40}"/>
                  </a:ext>
                </a:extLst>
              </p:cNvPr>
              <p:cNvSpPr/>
              <p:nvPr/>
            </p:nvSpPr>
            <p:spPr>
              <a:xfrm>
                <a:off x="3968687" y="3165489"/>
                <a:ext cx="1005427" cy="40080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6</a:t>
                </a:r>
              </a:p>
            </p:txBody>
          </p:sp>
        </mc:Choice>
        <mc:Fallback xmlns="">
          <p:sp>
            <p:nvSpPr>
              <p:cNvPr id="592" name="Rectangle 591">
                <a:extLst>
                  <a:ext uri="{FF2B5EF4-FFF2-40B4-BE49-F238E27FC236}">
                    <a16:creationId xmlns:a16="http://schemas.microsoft.com/office/drawing/2014/main" id="{B73BB701-7FAC-9B4F-959E-8E76FCE87B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8687" y="3165489"/>
                <a:ext cx="1005427" cy="400809"/>
              </a:xfrm>
              <a:prstGeom prst="rect">
                <a:avLst/>
              </a:prstGeom>
              <a:blipFill>
                <a:blip r:embed="rId16"/>
                <a:stretch>
                  <a:fillRect t="-28788" r="-12121" b="-5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3" name="Rectangle 592">
                <a:extLst>
                  <a:ext uri="{FF2B5EF4-FFF2-40B4-BE49-F238E27FC236}">
                    <a16:creationId xmlns:a16="http://schemas.microsoft.com/office/drawing/2014/main" id="{A91608F4-2BC4-0741-A253-B1CD3C86269C}"/>
                  </a:ext>
                </a:extLst>
              </p:cNvPr>
              <p:cNvSpPr/>
              <p:nvPr/>
            </p:nvSpPr>
            <p:spPr>
              <a:xfrm>
                <a:off x="3988623" y="5135108"/>
                <a:ext cx="1130831" cy="40080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17</a:t>
                </a:r>
              </a:p>
            </p:txBody>
          </p:sp>
        </mc:Choice>
        <mc:Fallback xmlns="">
          <p:sp>
            <p:nvSpPr>
              <p:cNvPr id="593" name="Rectangle 592">
                <a:extLst>
                  <a:ext uri="{FF2B5EF4-FFF2-40B4-BE49-F238E27FC236}">
                    <a16:creationId xmlns:a16="http://schemas.microsoft.com/office/drawing/2014/main" id="{A91608F4-2BC4-0741-A253-B1CD3C8626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8623" y="5135108"/>
                <a:ext cx="1130831" cy="400809"/>
              </a:xfrm>
              <a:prstGeom prst="rect">
                <a:avLst/>
              </a:prstGeom>
              <a:blipFill>
                <a:blip r:embed="rId17"/>
                <a:stretch>
                  <a:fillRect t="-28788" r="-12903" b="-5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5431220C-616D-D247-BBA6-A59DC93E7D1D}"/>
              </a:ext>
            </a:extLst>
          </p:cNvPr>
          <p:cNvSpPr txBox="1"/>
          <p:nvPr/>
        </p:nvSpPr>
        <p:spPr>
          <a:xfrm>
            <a:off x="6235123" y="426131"/>
            <a:ext cx="5064609" cy="430887"/>
          </a:xfrm>
          <a:prstGeom prst="rect">
            <a:avLst/>
          </a:prstGeom>
          <a:noFill/>
        </p:spPr>
        <p:txBody>
          <a:bodyPr wrap="square" lIns="48000" tIns="0" rIns="0" bIns="0" rtlCol="0" anchor="t">
            <a:spAutoFit/>
          </a:bodyPr>
          <a:lstStyle/>
          <a:p>
            <a:pPr>
              <a:defRPr/>
            </a:pPr>
            <a:r>
              <a:rPr lang="en-GB" altLang="en-US" sz="2800" b="1" dirty="0"/>
              <a:t>2) </a:t>
            </a:r>
            <a:r>
              <a:rPr lang="en-GB" altLang="en-US" sz="2800" dirty="0"/>
              <a:t>Solve the following equations.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F6FF12-D88B-CE42-89D0-082FD7C2B379}"/>
              </a:ext>
            </a:extLst>
          </p:cNvPr>
          <p:cNvGrpSpPr/>
          <p:nvPr/>
        </p:nvGrpSpPr>
        <p:grpSpPr>
          <a:xfrm>
            <a:off x="10266108" y="1302395"/>
            <a:ext cx="1032357" cy="770191"/>
            <a:chOff x="7704540" y="3938269"/>
            <a:chExt cx="774268" cy="577643"/>
          </a:xfrm>
        </p:grpSpPr>
        <p:sp>
          <p:nvSpPr>
            <p:cNvPr id="565" name="Rectangle 564">
              <a:extLst>
                <a:ext uri="{FF2B5EF4-FFF2-40B4-BE49-F238E27FC236}">
                  <a16:creationId xmlns:a16="http://schemas.microsoft.com/office/drawing/2014/main" id="{47878466-0E18-2C4E-94F2-FAA488531315}"/>
                </a:ext>
              </a:extLst>
            </p:cNvPr>
            <p:cNvSpPr/>
            <p:nvPr/>
          </p:nvSpPr>
          <p:spPr>
            <a:xfrm>
              <a:off x="7704540" y="3959711"/>
              <a:ext cx="774268" cy="53350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12CE988D-4E31-1143-8531-3A1C107C0DEA}"/>
                </a:ext>
              </a:extLst>
            </p:cNvPr>
            <p:cNvGrpSpPr/>
            <p:nvPr/>
          </p:nvGrpSpPr>
          <p:grpSpPr>
            <a:xfrm>
              <a:off x="7754746" y="3938269"/>
              <a:ext cx="676889" cy="577643"/>
              <a:chOff x="7754746" y="3955521"/>
              <a:chExt cx="676889" cy="577643"/>
            </a:xfrm>
          </p:grpSpPr>
          <p:grpSp>
            <p:nvGrpSpPr>
              <p:cNvPr id="567" name="Group 566">
                <a:extLst>
                  <a:ext uri="{FF2B5EF4-FFF2-40B4-BE49-F238E27FC236}">
                    <a16:creationId xmlns:a16="http://schemas.microsoft.com/office/drawing/2014/main" id="{15EBAE95-326B-124E-B816-4392BC834B4F}"/>
                  </a:ext>
                </a:extLst>
              </p:cNvPr>
              <p:cNvGrpSpPr/>
              <p:nvPr/>
            </p:nvGrpSpPr>
            <p:grpSpPr>
              <a:xfrm>
                <a:off x="7754746" y="4057989"/>
                <a:ext cx="451455" cy="332133"/>
                <a:chOff x="5410636" y="1766966"/>
                <a:chExt cx="600886" cy="36534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6" name="TextBox 585">
                      <a:extLst>
                        <a:ext uri="{FF2B5EF4-FFF2-40B4-BE49-F238E27FC236}">
                          <a16:creationId xmlns:a16="http://schemas.microsoft.com/office/drawing/2014/main" id="{F1A58CFE-5E12-FB4F-A9EA-B87E02D0BD9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586" name="TextBox 585">
                      <a:extLst>
                        <a:ext uri="{FF2B5EF4-FFF2-40B4-BE49-F238E27FC236}">
                          <a16:creationId xmlns:a16="http://schemas.microsoft.com/office/drawing/2014/main" id="{F1A58CFE-5E12-FB4F-A9EA-B87E02D0BD9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blipFill>
                      <a:blip r:embed="rId18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87" name="TextBox 586">
                      <a:extLst>
                        <a:ext uri="{FF2B5EF4-FFF2-40B4-BE49-F238E27FC236}">
                          <a16:creationId xmlns:a16="http://schemas.microsoft.com/office/drawing/2014/main" id="{A3886F74-4692-3F46-8B22-C4FFEC3E660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15614" y="1776831"/>
                      <a:ext cx="395908" cy="3554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587" name="TextBox 586">
                      <a:extLst>
                        <a:ext uri="{FF2B5EF4-FFF2-40B4-BE49-F238E27FC236}">
                          <a16:creationId xmlns:a16="http://schemas.microsoft.com/office/drawing/2014/main" id="{A3886F74-4692-3F46-8B22-C4FFEC3E660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15614" y="1776831"/>
                      <a:ext cx="395908" cy="355482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568" name="Group 567">
                <a:extLst>
                  <a:ext uri="{FF2B5EF4-FFF2-40B4-BE49-F238E27FC236}">
                    <a16:creationId xmlns:a16="http://schemas.microsoft.com/office/drawing/2014/main" id="{D75C10DB-9584-4B41-93EF-DCD0379BF69F}"/>
                  </a:ext>
                </a:extLst>
              </p:cNvPr>
              <p:cNvGrpSpPr/>
              <p:nvPr/>
            </p:nvGrpSpPr>
            <p:grpSpPr>
              <a:xfrm>
                <a:off x="8189587" y="3955521"/>
                <a:ext cx="242048" cy="577643"/>
                <a:chOff x="1389639" y="1227095"/>
                <a:chExt cx="220042" cy="577643"/>
              </a:xfrm>
            </p:grpSpPr>
            <p:sp>
              <p:nvSpPr>
                <p:cNvPr id="571" name="TextBox 570">
                  <a:extLst>
                    <a:ext uri="{FF2B5EF4-FFF2-40B4-BE49-F238E27FC236}">
                      <a16:creationId xmlns:a16="http://schemas.microsoft.com/office/drawing/2014/main" id="{F8E90D1B-2CD1-A745-BDAE-8796BA6A9887}"/>
                    </a:ext>
                  </a:extLst>
                </p:cNvPr>
                <p:cNvSpPr txBox="1"/>
                <p:nvPr/>
              </p:nvSpPr>
              <p:spPr>
                <a:xfrm>
                  <a:off x="1389644" y="1227095"/>
                  <a:ext cx="220037" cy="3231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1</a:t>
                  </a:r>
                </a:p>
              </p:txBody>
            </p:sp>
            <p:sp>
              <p:nvSpPr>
                <p:cNvPr id="569" name="TextBox 568">
                  <a:extLst>
                    <a:ext uri="{FF2B5EF4-FFF2-40B4-BE49-F238E27FC236}">
                      <a16:creationId xmlns:a16="http://schemas.microsoft.com/office/drawing/2014/main" id="{42D78B76-3E1A-5B49-A528-D14521A9CF87}"/>
                    </a:ext>
                  </a:extLst>
                </p:cNvPr>
                <p:cNvSpPr txBox="1"/>
                <p:nvPr/>
              </p:nvSpPr>
              <p:spPr>
                <a:xfrm>
                  <a:off x="1389639" y="1481573"/>
                  <a:ext cx="220037" cy="3231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7</a:t>
                  </a:r>
                </a:p>
              </p:txBody>
            </p:sp>
            <p:cxnSp>
              <p:nvCxnSpPr>
                <p:cNvPr id="570" name="Straight Connector 569">
                  <a:extLst>
                    <a:ext uri="{FF2B5EF4-FFF2-40B4-BE49-F238E27FC236}">
                      <a16:creationId xmlns:a16="http://schemas.microsoft.com/office/drawing/2014/main" id="{188E21A0-D365-454F-87D0-47A0C5A87D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23160" y="1517825"/>
                  <a:ext cx="153006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12" name="Group 611">
            <a:extLst>
              <a:ext uri="{FF2B5EF4-FFF2-40B4-BE49-F238E27FC236}">
                <a16:creationId xmlns:a16="http://schemas.microsoft.com/office/drawing/2014/main" id="{F3FE2A91-9CCB-4941-9F24-1FDC65F4BA00}"/>
              </a:ext>
            </a:extLst>
          </p:cNvPr>
          <p:cNvGrpSpPr/>
          <p:nvPr/>
        </p:nvGrpSpPr>
        <p:grpSpPr>
          <a:xfrm>
            <a:off x="10255532" y="2832705"/>
            <a:ext cx="1220080" cy="954859"/>
            <a:chOff x="7704540" y="3792074"/>
            <a:chExt cx="915060" cy="716144"/>
          </a:xfrm>
        </p:grpSpPr>
        <p:sp>
          <p:nvSpPr>
            <p:cNvPr id="613" name="Rectangle 612">
              <a:extLst>
                <a:ext uri="{FF2B5EF4-FFF2-40B4-BE49-F238E27FC236}">
                  <a16:creationId xmlns:a16="http://schemas.microsoft.com/office/drawing/2014/main" id="{6A8FD61A-B5AD-0747-ABEE-9892407F3AE1}"/>
                </a:ext>
              </a:extLst>
            </p:cNvPr>
            <p:cNvSpPr/>
            <p:nvPr/>
          </p:nvSpPr>
          <p:spPr>
            <a:xfrm>
              <a:off x="7704540" y="3959711"/>
              <a:ext cx="915060" cy="53350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E2F68B69-4D09-6A43-B7C6-B943639E88F7}"/>
                </a:ext>
              </a:extLst>
            </p:cNvPr>
            <p:cNvGrpSpPr/>
            <p:nvPr/>
          </p:nvGrpSpPr>
          <p:grpSpPr>
            <a:xfrm>
              <a:off x="7754746" y="3792074"/>
              <a:ext cx="842671" cy="716144"/>
              <a:chOff x="7754746" y="3809326"/>
              <a:chExt cx="842671" cy="716144"/>
            </a:xfrm>
          </p:grpSpPr>
          <p:grpSp>
            <p:nvGrpSpPr>
              <p:cNvPr id="615" name="Group 614">
                <a:extLst>
                  <a:ext uri="{FF2B5EF4-FFF2-40B4-BE49-F238E27FC236}">
                    <a16:creationId xmlns:a16="http://schemas.microsoft.com/office/drawing/2014/main" id="{6E68FB14-7660-DE4B-91DC-D680D199A1CB}"/>
                  </a:ext>
                </a:extLst>
              </p:cNvPr>
              <p:cNvGrpSpPr/>
              <p:nvPr/>
            </p:nvGrpSpPr>
            <p:grpSpPr>
              <a:xfrm>
                <a:off x="7754746" y="4057990"/>
                <a:ext cx="472966" cy="332134"/>
                <a:chOff x="5410636" y="1766966"/>
                <a:chExt cx="629517" cy="365348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0" name="TextBox 679">
                      <a:extLst>
                        <a:ext uri="{FF2B5EF4-FFF2-40B4-BE49-F238E27FC236}">
                          <a16:creationId xmlns:a16="http://schemas.microsoft.com/office/drawing/2014/main" id="{183BCE8C-B134-A441-8C36-36D3DF0179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680" name="TextBox 679">
                      <a:extLst>
                        <a:ext uri="{FF2B5EF4-FFF2-40B4-BE49-F238E27FC236}">
                          <a16:creationId xmlns:a16="http://schemas.microsoft.com/office/drawing/2014/main" id="{183BCE8C-B134-A441-8C36-36D3DF0179B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81" name="TextBox 680">
                      <a:extLst>
                        <a:ext uri="{FF2B5EF4-FFF2-40B4-BE49-F238E27FC236}">
                          <a16:creationId xmlns:a16="http://schemas.microsoft.com/office/drawing/2014/main" id="{53AEEC90-0BC7-7A4F-9F10-0583CB744C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44245" y="1776831"/>
                      <a:ext cx="395908" cy="35548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=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681" name="TextBox 680">
                      <a:extLst>
                        <a:ext uri="{FF2B5EF4-FFF2-40B4-BE49-F238E27FC236}">
                          <a16:creationId xmlns:a16="http://schemas.microsoft.com/office/drawing/2014/main" id="{53AEEC90-0BC7-7A4F-9F10-0583CB744C6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44245" y="1776831"/>
                      <a:ext cx="395908" cy="355483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16" name="Group 615">
                <a:extLst>
                  <a:ext uri="{FF2B5EF4-FFF2-40B4-BE49-F238E27FC236}">
                    <a16:creationId xmlns:a16="http://schemas.microsoft.com/office/drawing/2014/main" id="{66DC1D66-39A1-5F4E-BF8F-950CF8E23FD1}"/>
                  </a:ext>
                </a:extLst>
              </p:cNvPr>
              <p:cNvGrpSpPr/>
              <p:nvPr/>
            </p:nvGrpSpPr>
            <p:grpSpPr>
              <a:xfrm>
                <a:off x="8207600" y="3809326"/>
                <a:ext cx="389817" cy="716144"/>
                <a:chOff x="1406009" y="1080900"/>
                <a:chExt cx="354375" cy="716144"/>
              </a:xfrm>
            </p:grpSpPr>
            <p:sp>
              <p:nvSpPr>
                <p:cNvPr id="617" name="TextBox 616">
                  <a:extLst>
                    <a:ext uri="{FF2B5EF4-FFF2-40B4-BE49-F238E27FC236}">
                      <a16:creationId xmlns:a16="http://schemas.microsoft.com/office/drawing/2014/main" id="{59E8A756-4569-8440-9A85-FC64A4F65BF9}"/>
                    </a:ext>
                  </a:extLst>
                </p:cNvPr>
                <p:cNvSpPr txBox="1"/>
                <p:nvPr/>
              </p:nvSpPr>
              <p:spPr>
                <a:xfrm>
                  <a:off x="1406014" y="1080900"/>
                  <a:ext cx="354370" cy="6155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20</a:t>
                  </a:r>
                </a:p>
              </p:txBody>
            </p:sp>
            <p:sp>
              <p:nvSpPr>
                <p:cNvPr id="678" name="TextBox 677">
                  <a:extLst>
                    <a:ext uri="{FF2B5EF4-FFF2-40B4-BE49-F238E27FC236}">
                      <a16:creationId xmlns:a16="http://schemas.microsoft.com/office/drawing/2014/main" id="{27B2A43C-031B-4442-936B-17EDE639D371}"/>
                    </a:ext>
                  </a:extLst>
                </p:cNvPr>
                <p:cNvSpPr txBox="1"/>
                <p:nvPr/>
              </p:nvSpPr>
              <p:spPr>
                <a:xfrm>
                  <a:off x="1406009" y="1489267"/>
                  <a:ext cx="354370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3</a:t>
                  </a:r>
                </a:p>
              </p:txBody>
            </p:sp>
            <p:cxnSp>
              <p:nvCxnSpPr>
                <p:cNvPr id="679" name="Straight Connector 678">
                  <a:extLst>
                    <a:ext uri="{FF2B5EF4-FFF2-40B4-BE49-F238E27FC236}">
                      <a16:creationId xmlns:a16="http://schemas.microsoft.com/office/drawing/2014/main" id="{4A58E773-140B-3A43-9FE8-CEF2A511CE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59990" y="1517825"/>
                  <a:ext cx="246419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682" name="Group 681">
            <a:extLst>
              <a:ext uri="{FF2B5EF4-FFF2-40B4-BE49-F238E27FC236}">
                <a16:creationId xmlns:a16="http://schemas.microsoft.com/office/drawing/2014/main" id="{FBDEF0ED-6D3C-694B-98B4-20E4A469A113}"/>
              </a:ext>
            </a:extLst>
          </p:cNvPr>
          <p:cNvGrpSpPr/>
          <p:nvPr/>
        </p:nvGrpSpPr>
        <p:grpSpPr>
          <a:xfrm>
            <a:off x="10097800" y="4948495"/>
            <a:ext cx="1358539" cy="770191"/>
            <a:chOff x="7704540" y="3938269"/>
            <a:chExt cx="1018904" cy="577643"/>
          </a:xfrm>
        </p:grpSpPr>
        <p:sp>
          <p:nvSpPr>
            <p:cNvPr id="683" name="Rectangle 682">
              <a:extLst>
                <a:ext uri="{FF2B5EF4-FFF2-40B4-BE49-F238E27FC236}">
                  <a16:creationId xmlns:a16="http://schemas.microsoft.com/office/drawing/2014/main" id="{E42DF9B7-3353-264E-BF5D-234EE5058F0D}"/>
                </a:ext>
              </a:extLst>
            </p:cNvPr>
            <p:cNvSpPr/>
            <p:nvPr/>
          </p:nvSpPr>
          <p:spPr>
            <a:xfrm>
              <a:off x="7704540" y="3959711"/>
              <a:ext cx="1018904" cy="53350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grpSp>
          <p:nvGrpSpPr>
            <p:cNvPr id="684" name="Group 683">
              <a:extLst>
                <a:ext uri="{FF2B5EF4-FFF2-40B4-BE49-F238E27FC236}">
                  <a16:creationId xmlns:a16="http://schemas.microsoft.com/office/drawing/2014/main" id="{E3288A08-9BEA-9049-A0D4-4DD7BB806AEF}"/>
                </a:ext>
              </a:extLst>
            </p:cNvPr>
            <p:cNvGrpSpPr/>
            <p:nvPr/>
          </p:nvGrpSpPr>
          <p:grpSpPr>
            <a:xfrm>
              <a:off x="7754750" y="3938269"/>
              <a:ext cx="929232" cy="577643"/>
              <a:chOff x="7754750" y="3955521"/>
              <a:chExt cx="929232" cy="577643"/>
            </a:xfrm>
          </p:grpSpPr>
          <p:grpSp>
            <p:nvGrpSpPr>
              <p:cNvPr id="685" name="Group 684">
                <a:extLst>
                  <a:ext uri="{FF2B5EF4-FFF2-40B4-BE49-F238E27FC236}">
                    <a16:creationId xmlns:a16="http://schemas.microsoft.com/office/drawing/2014/main" id="{7CAA39EA-E862-BD4F-B518-327D852A217D}"/>
                  </a:ext>
                </a:extLst>
              </p:cNvPr>
              <p:cNvGrpSpPr/>
              <p:nvPr/>
            </p:nvGrpSpPr>
            <p:grpSpPr>
              <a:xfrm>
                <a:off x="7754750" y="4057989"/>
                <a:ext cx="509264" cy="332133"/>
                <a:chOff x="5410636" y="1766966"/>
                <a:chExt cx="677829" cy="36534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0" name="TextBox 689">
                      <a:extLst>
                        <a:ext uri="{FF2B5EF4-FFF2-40B4-BE49-F238E27FC236}">
                          <a16:creationId xmlns:a16="http://schemas.microsoft.com/office/drawing/2014/main" id="{2356EAE1-1EEE-164A-B115-BA0213CACDC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690" name="TextBox 689">
                      <a:extLst>
                        <a:ext uri="{FF2B5EF4-FFF2-40B4-BE49-F238E27FC236}">
                          <a16:creationId xmlns:a16="http://schemas.microsoft.com/office/drawing/2014/main" id="{2356EAE1-1EEE-164A-B115-BA0213CACDC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410636" y="1766966"/>
                      <a:ext cx="299693" cy="355482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91" name="TextBox 690">
                      <a:extLst>
                        <a:ext uri="{FF2B5EF4-FFF2-40B4-BE49-F238E27FC236}">
                          <a16:creationId xmlns:a16="http://schemas.microsoft.com/office/drawing/2014/main" id="{D6C65F4C-0DAC-0E47-A388-915F5F59AB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692557" y="1776831"/>
                      <a:ext cx="395908" cy="3554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"/>
                          </m:oMathParaPr>
                          <m:oMath xmlns:m="http://schemas.openxmlformats.org/officeDocument/2006/math">
                            <m:r>
                              <a:rPr lang="en-GB" altLang="en-US" sz="2800" i="1">
                                <a:latin typeface="Cambria Math" panose="02040503050406030204" pitchFamily="18" charset="0"/>
                              </a:rPr>
                              <m:t>=−</m:t>
                            </m:r>
                          </m:oMath>
                        </m:oMathPara>
                      </a14:m>
                      <a:endParaRPr lang="en-GB" altLang="en-US" sz="2800" dirty="0"/>
                    </a:p>
                  </p:txBody>
                </p:sp>
              </mc:Choice>
              <mc:Fallback xmlns="">
                <p:sp>
                  <p:nvSpPr>
                    <p:cNvPr id="691" name="TextBox 690">
                      <a:extLst>
                        <a:ext uri="{FF2B5EF4-FFF2-40B4-BE49-F238E27FC236}">
                          <a16:creationId xmlns:a16="http://schemas.microsoft.com/office/drawing/2014/main" id="{D6C65F4C-0DAC-0E47-A388-915F5F59AB3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692557" y="1776831"/>
                      <a:ext cx="395908" cy="355482"/>
                    </a:xfrm>
                    <a:prstGeom prst="rect">
                      <a:avLst/>
                    </a:prstGeom>
                    <a:blipFill>
                      <a:blip r:embed="rId23"/>
                      <a:stretch>
                        <a:fillRect r="-5384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86" name="Group 685">
                <a:extLst>
                  <a:ext uri="{FF2B5EF4-FFF2-40B4-BE49-F238E27FC236}">
                    <a16:creationId xmlns:a16="http://schemas.microsoft.com/office/drawing/2014/main" id="{9EC7248A-E624-2745-82CB-EC6287BD72E1}"/>
                  </a:ext>
                </a:extLst>
              </p:cNvPr>
              <p:cNvGrpSpPr/>
              <p:nvPr/>
            </p:nvGrpSpPr>
            <p:grpSpPr>
              <a:xfrm>
                <a:off x="8441934" y="3955521"/>
                <a:ext cx="242048" cy="577643"/>
                <a:chOff x="1619044" y="1227095"/>
                <a:chExt cx="220042" cy="577643"/>
              </a:xfrm>
            </p:grpSpPr>
            <p:sp>
              <p:nvSpPr>
                <p:cNvPr id="687" name="TextBox 686">
                  <a:extLst>
                    <a:ext uri="{FF2B5EF4-FFF2-40B4-BE49-F238E27FC236}">
                      <a16:creationId xmlns:a16="http://schemas.microsoft.com/office/drawing/2014/main" id="{87F3AE70-046B-FE4A-A386-29A3F54BC9A4}"/>
                    </a:ext>
                  </a:extLst>
                </p:cNvPr>
                <p:cNvSpPr txBox="1"/>
                <p:nvPr/>
              </p:nvSpPr>
              <p:spPr>
                <a:xfrm>
                  <a:off x="1619049" y="1227095"/>
                  <a:ext cx="220037" cy="3231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3</a:t>
                  </a:r>
                </a:p>
              </p:txBody>
            </p:sp>
            <p:sp>
              <p:nvSpPr>
                <p:cNvPr id="688" name="TextBox 687">
                  <a:extLst>
                    <a:ext uri="{FF2B5EF4-FFF2-40B4-BE49-F238E27FC236}">
                      <a16:creationId xmlns:a16="http://schemas.microsoft.com/office/drawing/2014/main" id="{9CFA424A-8AED-5A4F-91D6-830C592E667A}"/>
                    </a:ext>
                  </a:extLst>
                </p:cNvPr>
                <p:cNvSpPr txBox="1"/>
                <p:nvPr/>
              </p:nvSpPr>
              <p:spPr>
                <a:xfrm>
                  <a:off x="1619044" y="1481573"/>
                  <a:ext cx="220037" cy="32316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>
                    <a:defRPr/>
                  </a:pPr>
                  <a:r>
                    <a:rPr lang="en-GB" altLang="en-US" sz="2800" dirty="0"/>
                    <a:t>4</a:t>
                  </a:r>
                </a:p>
              </p:txBody>
            </p:sp>
            <p:cxnSp>
              <p:nvCxnSpPr>
                <p:cNvPr id="689" name="Straight Connector 688">
                  <a:extLst>
                    <a:ext uri="{FF2B5EF4-FFF2-40B4-BE49-F238E27FC236}">
                      <a16:creationId xmlns:a16="http://schemas.microsoft.com/office/drawing/2014/main" id="{615148D8-9B1F-CF45-871D-6227E2ADB0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52566" y="1517825"/>
                  <a:ext cx="153006" cy="0"/>
                </a:xfrm>
                <a:prstGeom prst="line">
                  <a:avLst/>
                </a:prstGeom>
                <a:ln w="19050" cap="rnd">
                  <a:solidFill>
                    <a:schemeClr val="tx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B62A0737-4B11-E848-B8A3-717A730419BC}"/>
              </a:ext>
            </a:extLst>
          </p:cNvPr>
          <p:cNvGrpSpPr/>
          <p:nvPr/>
        </p:nvGrpSpPr>
        <p:grpSpPr>
          <a:xfrm>
            <a:off x="6235123" y="2998753"/>
            <a:ext cx="3846060" cy="838408"/>
            <a:chOff x="459076" y="1352313"/>
            <a:chExt cx="2884545" cy="628805"/>
          </a:xfrm>
        </p:grpSpPr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66265D7A-0B53-4F48-8D31-FC8FC82F958C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[b]</a:t>
              </a: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0E6E7E5-5766-3D4B-B7BF-A1ABD46765C2}"/>
                </a:ext>
              </a:extLst>
            </p:cNvPr>
            <p:cNvGrpSpPr/>
            <p:nvPr/>
          </p:nvGrpSpPr>
          <p:grpSpPr>
            <a:xfrm>
              <a:off x="842981" y="1352313"/>
              <a:ext cx="2500640" cy="628805"/>
              <a:chOff x="3624491" y="1713411"/>
              <a:chExt cx="3025775" cy="628805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63492F97-A45B-7F4F-8AA8-8DD4917F69B0}"/>
                  </a:ext>
                </a:extLst>
              </p:cNvPr>
              <p:cNvGrpSpPr/>
              <p:nvPr/>
            </p:nvGrpSpPr>
            <p:grpSpPr>
              <a:xfrm>
                <a:off x="3624491" y="1713411"/>
                <a:ext cx="2284956" cy="628805"/>
                <a:chOff x="1681789" y="3491875"/>
                <a:chExt cx="728052" cy="5716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1" name="TextBox 180">
                      <a:extLst>
                        <a:ext uri="{FF2B5EF4-FFF2-40B4-BE49-F238E27FC236}">
                          <a16:creationId xmlns:a16="http://schemas.microsoft.com/office/drawing/2014/main" id="{80731013-838D-7644-B912-34B25719C24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01115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3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181" name="TextBox 180">
                      <a:extLst>
                        <a:ext uri="{FF2B5EF4-FFF2-40B4-BE49-F238E27FC236}">
                          <a16:creationId xmlns:a16="http://schemas.microsoft.com/office/drawing/2014/main" id="{80731013-838D-7644-B912-34B25719C24D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01115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27"/>
                      <a:stretch>
                        <a:fillRect l="-16571" t="-24286" r="-16000" b="-5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2" name="TextBox 181">
                      <a:extLst>
                        <a:ext uri="{FF2B5EF4-FFF2-40B4-BE49-F238E27FC236}">
                          <a16:creationId xmlns:a16="http://schemas.microsoft.com/office/drawing/2014/main" id="{76049309-913A-304C-8AED-6B2F8B100C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81789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6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−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182" name="TextBox 181">
                      <a:extLst>
                        <a:ext uri="{FF2B5EF4-FFF2-40B4-BE49-F238E27FC236}">
                          <a16:creationId xmlns:a16="http://schemas.microsoft.com/office/drawing/2014/main" id="{76049309-913A-304C-8AED-6B2F8B100C8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81789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28"/>
                      <a:stretch>
                        <a:fillRect l="-16000" t="-24286" r="-16571" b="-5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44654CDA-4EC6-4A42-8EF5-2861792025B0}"/>
                    </a:ext>
                  </a:extLst>
                </p:cNvPr>
                <p:cNvGrpSpPr/>
                <p:nvPr/>
              </p:nvGrpSpPr>
              <p:grpSpPr>
                <a:xfrm>
                  <a:off x="1700620" y="3765306"/>
                  <a:ext cx="690388" cy="298211"/>
                  <a:chOff x="1304052" y="1517825"/>
                  <a:chExt cx="690388" cy="298211"/>
                </a:xfrm>
              </p:grpSpPr>
              <p:sp>
                <p:nvSpPr>
                  <p:cNvPr id="184" name="TextBox 183">
                    <a:extLst>
                      <a:ext uri="{FF2B5EF4-FFF2-40B4-BE49-F238E27FC236}">
                        <a16:creationId xmlns:a16="http://schemas.microsoft.com/office/drawing/2014/main" id="{D41FCC22-B1A1-BD44-8C90-C889DC9CA2F1}"/>
                      </a:ext>
                    </a:extLst>
                  </p:cNvPr>
                  <p:cNvSpPr txBox="1"/>
                  <p:nvPr/>
                </p:nvSpPr>
                <p:spPr>
                  <a:xfrm>
                    <a:off x="1329566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3</a:t>
                    </a:r>
                  </a:p>
                </p:txBody>
              </p:sp>
              <p:cxnSp>
                <p:nvCxnSpPr>
                  <p:cNvPr id="185" name="Straight Connector 184">
                    <a:extLst>
                      <a:ext uri="{FF2B5EF4-FFF2-40B4-BE49-F238E27FC236}">
                        <a16:creationId xmlns:a16="http://schemas.microsoft.com/office/drawing/2014/main" id="{896EB0A1-C632-8945-910F-FB9F404F9CC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6" name="TextBox 185">
                    <a:extLst>
                      <a:ext uri="{FF2B5EF4-FFF2-40B4-BE49-F238E27FC236}">
                        <a16:creationId xmlns:a16="http://schemas.microsoft.com/office/drawing/2014/main" id="{A7D0A698-9AE6-0F40-8D42-0E72BB1C5A42}"/>
                      </a:ext>
                    </a:extLst>
                  </p:cNvPr>
                  <p:cNvSpPr txBox="1"/>
                  <p:nvPr/>
                </p:nvSpPr>
                <p:spPr>
                  <a:xfrm>
                    <a:off x="1748891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7</a:t>
                    </a:r>
                  </a:p>
                </p:txBody>
              </p:sp>
              <p:cxnSp>
                <p:nvCxnSpPr>
                  <p:cNvPr id="187" name="Straight Connector 186">
                    <a:extLst>
                      <a:ext uri="{FF2B5EF4-FFF2-40B4-BE49-F238E27FC236}">
                        <a16:creationId xmlns:a16="http://schemas.microsoft.com/office/drawing/2014/main" id="{065F2DEC-1788-B340-BACA-2DDE274D8A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3379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659E09F6-904B-6748-AB37-EC3CD39BC330}"/>
                      </a:ext>
                    </a:extLst>
                  </p:cNvPr>
                  <p:cNvSpPr txBox="1"/>
                  <p:nvPr/>
                </p:nvSpPr>
                <p:spPr>
                  <a:xfrm>
                    <a:off x="4547481" y="1845180"/>
                    <a:ext cx="428790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79" name="TextBox 178">
                    <a:extLst>
                      <a:ext uri="{FF2B5EF4-FFF2-40B4-BE49-F238E27FC236}">
                        <a16:creationId xmlns:a16="http://schemas.microsoft.com/office/drawing/2014/main" id="{659E09F6-904B-6748-AB37-EC3CD39BC33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47481" y="1845180"/>
                    <a:ext cx="428790" cy="323165"/>
                  </a:xfrm>
                  <a:prstGeom prst="rect">
                    <a:avLst/>
                  </a:prstGeom>
                  <a:blipFill>
                    <a:blip r:embed="rId2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4464DF41-313F-C441-A6B6-23DFAA83B5F3}"/>
                      </a:ext>
                    </a:extLst>
                  </p:cNvPr>
                  <p:cNvSpPr txBox="1"/>
                  <p:nvPr/>
                </p:nvSpPr>
                <p:spPr>
                  <a:xfrm>
                    <a:off x="5953767" y="1845180"/>
                    <a:ext cx="696499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10 </a:t>
                    </a:r>
                  </a:p>
                </p:txBody>
              </p:sp>
            </mc:Choice>
            <mc:Fallback xmlns="">
              <p:sp>
                <p:nvSpPr>
                  <p:cNvPr id="180" name="TextBox 179">
                    <a:extLst>
                      <a:ext uri="{FF2B5EF4-FFF2-40B4-BE49-F238E27FC236}">
                        <a16:creationId xmlns:a16="http://schemas.microsoft.com/office/drawing/2014/main" id="{4464DF41-313F-C441-A6B6-23DFAA83B5F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53767" y="1845180"/>
                    <a:ext cx="696499" cy="323165"/>
                  </a:xfrm>
                  <a:prstGeom prst="rect">
                    <a:avLst/>
                  </a:prstGeom>
                  <a:blipFill>
                    <a:blip r:embed="rId30"/>
                    <a:stretch>
                      <a:fillRect t="-24286" r="-35714" b="-5142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88" name="Group 187">
            <a:extLst>
              <a:ext uri="{FF2B5EF4-FFF2-40B4-BE49-F238E27FC236}">
                <a16:creationId xmlns:a16="http://schemas.microsoft.com/office/drawing/2014/main" id="{AEB93D92-CC7C-3443-A25E-1404F841CB73}"/>
              </a:ext>
            </a:extLst>
          </p:cNvPr>
          <p:cNvGrpSpPr/>
          <p:nvPr/>
        </p:nvGrpSpPr>
        <p:grpSpPr>
          <a:xfrm>
            <a:off x="6077390" y="4913645"/>
            <a:ext cx="3685632" cy="838407"/>
            <a:chOff x="459076" y="1352312"/>
            <a:chExt cx="2764224" cy="628805"/>
          </a:xfrm>
        </p:grpSpPr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EAB437F2-F81C-9A4C-BDBB-51B17F3CD5EB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[c]</a:t>
              </a:r>
            </a:p>
          </p:txBody>
        </p:sp>
        <p:grpSp>
          <p:nvGrpSpPr>
            <p:cNvPr id="190" name="Group 189">
              <a:extLst>
                <a:ext uri="{FF2B5EF4-FFF2-40B4-BE49-F238E27FC236}">
                  <a16:creationId xmlns:a16="http://schemas.microsoft.com/office/drawing/2014/main" id="{6E460924-FD1B-344D-A874-788619C50BC5}"/>
                </a:ext>
              </a:extLst>
            </p:cNvPr>
            <p:cNvGrpSpPr/>
            <p:nvPr/>
          </p:nvGrpSpPr>
          <p:grpSpPr>
            <a:xfrm>
              <a:off x="839232" y="1352312"/>
              <a:ext cx="2384068" cy="628805"/>
              <a:chOff x="3619956" y="1713410"/>
              <a:chExt cx="2884727" cy="628805"/>
            </a:xfrm>
          </p:grpSpPr>
          <p:grpSp>
            <p:nvGrpSpPr>
              <p:cNvPr id="191" name="Group 190">
                <a:extLst>
                  <a:ext uri="{FF2B5EF4-FFF2-40B4-BE49-F238E27FC236}">
                    <a16:creationId xmlns:a16="http://schemas.microsoft.com/office/drawing/2014/main" id="{CDEAA6AE-75A9-B948-B991-06EA9E6A1C23}"/>
                  </a:ext>
                </a:extLst>
              </p:cNvPr>
              <p:cNvGrpSpPr/>
              <p:nvPr/>
            </p:nvGrpSpPr>
            <p:grpSpPr>
              <a:xfrm>
                <a:off x="3619956" y="1713410"/>
                <a:ext cx="2292449" cy="628805"/>
                <a:chOff x="1680343" y="3491875"/>
                <a:chExt cx="730439" cy="5716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4" name="TextBox 193">
                      <a:extLst>
                        <a:ext uri="{FF2B5EF4-FFF2-40B4-BE49-F238E27FC236}">
                          <a16:creationId xmlns:a16="http://schemas.microsoft.com/office/drawing/2014/main" id="{A353153D-7454-8C43-8474-7B5C770AD68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02056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3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194" name="TextBox 193">
                      <a:extLst>
                        <a:ext uri="{FF2B5EF4-FFF2-40B4-BE49-F238E27FC236}">
                          <a16:creationId xmlns:a16="http://schemas.microsoft.com/office/drawing/2014/main" id="{A353153D-7454-8C43-8474-7B5C770AD68F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02056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31"/>
                      <a:stretch>
                        <a:fillRect l="-16571" t="-22535" r="-16000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5" name="TextBox 194">
                      <a:extLst>
                        <a:ext uri="{FF2B5EF4-FFF2-40B4-BE49-F238E27FC236}">
                          <a16:creationId xmlns:a16="http://schemas.microsoft.com/office/drawing/2014/main" id="{208F2BCB-E5F7-D44D-8CDD-DBE8C427652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80343" y="3491875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2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5</a:t>
                      </a:r>
                    </a:p>
                  </p:txBody>
                </p:sp>
              </mc:Choice>
              <mc:Fallback xmlns="">
                <p:sp>
                  <p:nvSpPr>
                    <p:cNvPr id="195" name="TextBox 194">
                      <a:extLst>
                        <a:ext uri="{FF2B5EF4-FFF2-40B4-BE49-F238E27FC236}">
                          <a16:creationId xmlns:a16="http://schemas.microsoft.com/office/drawing/2014/main" id="{208F2BCB-E5F7-D44D-8CDD-DBE8C427652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80343" y="3491875"/>
                      <a:ext cx="308726" cy="293787"/>
                    </a:xfrm>
                    <a:prstGeom prst="rect">
                      <a:avLst/>
                    </a:prstGeom>
                    <a:blipFill>
                      <a:blip r:embed="rId32"/>
                      <a:stretch>
                        <a:fillRect l="-16571" t="-22535" r="-16000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196" name="Group 195">
                  <a:extLst>
                    <a:ext uri="{FF2B5EF4-FFF2-40B4-BE49-F238E27FC236}">
                      <a16:creationId xmlns:a16="http://schemas.microsoft.com/office/drawing/2014/main" id="{3DDF1C55-00B9-544D-8A2F-05D08BB97319}"/>
                    </a:ext>
                  </a:extLst>
                </p:cNvPr>
                <p:cNvGrpSpPr/>
                <p:nvPr/>
              </p:nvGrpSpPr>
              <p:grpSpPr>
                <a:xfrm>
                  <a:off x="1699174" y="3765306"/>
                  <a:ext cx="692774" cy="298211"/>
                  <a:chOff x="1302606" y="1517825"/>
                  <a:chExt cx="692774" cy="298211"/>
                </a:xfrm>
              </p:grpSpPr>
              <p:sp>
                <p:nvSpPr>
                  <p:cNvPr id="197" name="TextBox 196">
                    <a:extLst>
                      <a:ext uri="{FF2B5EF4-FFF2-40B4-BE49-F238E27FC236}">
                        <a16:creationId xmlns:a16="http://schemas.microsoft.com/office/drawing/2014/main" id="{6A7E8282-D50E-3749-8BF7-B6BC68372659}"/>
                      </a:ext>
                    </a:extLst>
                  </p:cNvPr>
                  <p:cNvSpPr txBox="1"/>
                  <p:nvPr/>
                </p:nvSpPr>
                <p:spPr>
                  <a:xfrm>
                    <a:off x="1328120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2</a:t>
                    </a:r>
                  </a:p>
                </p:txBody>
              </p:sp>
              <p:cxnSp>
                <p:nvCxnSpPr>
                  <p:cNvPr id="198" name="Straight Connector 197">
                    <a:extLst>
                      <a:ext uri="{FF2B5EF4-FFF2-40B4-BE49-F238E27FC236}">
                        <a16:creationId xmlns:a16="http://schemas.microsoft.com/office/drawing/2014/main" id="{76FF3BD5-41F6-D845-9097-B87A860885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2606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9" name="TextBox 198">
                    <a:extLst>
                      <a:ext uri="{FF2B5EF4-FFF2-40B4-BE49-F238E27FC236}">
                        <a16:creationId xmlns:a16="http://schemas.microsoft.com/office/drawing/2014/main" id="{E15DF73A-E439-EB4F-900E-231CA9C6961E}"/>
                      </a:ext>
                    </a:extLst>
                  </p:cNvPr>
                  <p:cNvSpPr txBox="1"/>
                  <p:nvPr/>
                </p:nvSpPr>
                <p:spPr>
                  <a:xfrm>
                    <a:off x="1749830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5</a:t>
                    </a:r>
                  </a:p>
                </p:txBody>
              </p:sp>
              <p:cxnSp>
                <p:nvCxnSpPr>
                  <p:cNvPr id="200" name="Straight Connector 199">
                    <a:extLst>
                      <a:ext uri="{FF2B5EF4-FFF2-40B4-BE49-F238E27FC236}">
                        <a16:creationId xmlns:a16="http://schemas.microsoft.com/office/drawing/2014/main" id="{8BA4CADB-48E1-E44F-9231-1B519D09A6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4319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7A21D6A5-B3A7-EE46-A500-A9E0E14A38A2}"/>
                      </a:ext>
                    </a:extLst>
                  </p:cNvPr>
                  <p:cNvSpPr txBox="1"/>
                  <p:nvPr/>
                </p:nvSpPr>
                <p:spPr>
                  <a:xfrm>
                    <a:off x="4541047" y="1845179"/>
                    <a:ext cx="428791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192" name="TextBox 191">
                    <a:extLst>
                      <a:ext uri="{FF2B5EF4-FFF2-40B4-BE49-F238E27FC236}">
                        <a16:creationId xmlns:a16="http://schemas.microsoft.com/office/drawing/2014/main" id="{7A21D6A5-B3A7-EE46-A500-A9E0E14A38A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41047" y="1845179"/>
                    <a:ext cx="428791" cy="323165"/>
                  </a:xfrm>
                  <a:prstGeom prst="rect">
                    <a:avLst/>
                  </a:prstGeom>
                  <a:blipFill>
                    <a:blip r:embed="rId3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BFA322FA-03C1-BF40-8976-964771A2C217}"/>
                      </a:ext>
                    </a:extLst>
                  </p:cNvPr>
                  <p:cNvSpPr txBox="1"/>
                  <p:nvPr/>
                </p:nvSpPr>
                <p:spPr>
                  <a:xfrm>
                    <a:off x="5883389" y="1845179"/>
                    <a:ext cx="621294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2 </a:t>
                    </a:r>
                  </a:p>
                </p:txBody>
              </p:sp>
            </mc:Choice>
            <mc:Fallback xmlns=""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id="{BFA322FA-03C1-BF40-8976-964771A2C21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83389" y="1845179"/>
                    <a:ext cx="621294" cy="323165"/>
                  </a:xfrm>
                  <a:prstGeom prst="rect">
                    <a:avLst/>
                  </a:prstGeom>
                  <a:blipFill>
                    <a:blip r:embed="rId34"/>
                    <a:stretch>
                      <a:fillRect t="-23944" r="-31250" b="-5070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27" name="Group 226">
            <a:extLst>
              <a:ext uri="{FF2B5EF4-FFF2-40B4-BE49-F238E27FC236}">
                <a16:creationId xmlns:a16="http://schemas.microsoft.com/office/drawing/2014/main" id="{4BFB9866-AF98-2941-AF70-9C4F81A30EDE}"/>
              </a:ext>
            </a:extLst>
          </p:cNvPr>
          <p:cNvGrpSpPr/>
          <p:nvPr/>
        </p:nvGrpSpPr>
        <p:grpSpPr>
          <a:xfrm>
            <a:off x="6245698" y="1286450"/>
            <a:ext cx="3671095" cy="838407"/>
            <a:chOff x="459076" y="1352313"/>
            <a:chExt cx="2753321" cy="628805"/>
          </a:xfrm>
        </p:grpSpPr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038E917A-2288-164D-A1AF-51AC9E00A122}"/>
                </a:ext>
              </a:extLst>
            </p:cNvPr>
            <p:cNvSpPr txBox="1"/>
            <p:nvPr/>
          </p:nvSpPr>
          <p:spPr>
            <a:xfrm>
              <a:off x="459076" y="1509737"/>
              <a:ext cx="383909" cy="323165"/>
            </a:xfrm>
            <a:prstGeom prst="rect">
              <a:avLst/>
            </a:prstGeom>
            <a:noFill/>
          </p:spPr>
          <p:txBody>
            <a:bodyPr wrap="square" lIns="48000" tIns="0" rIns="0" bIns="0" rtlCol="0">
              <a:spAutoFit/>
            </a:bodyPr>
            <a:lstStyle/>
            <a:p>
              <a:r>
                <a:rPr lang="en-GB" sz="2800" b="1" dirty="0"/>
                <a:t>[a]</a:t>
              </a:r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98433C79-4C0E-A542-B6A2-398E548DF05F}"/>
                </a:ext>
              </a:extLst>
            </p:cNvPr>
            <p:cNvGrpSpPr/>
            <p:nvPr/>
          </p:nvGrpSpPr>
          <p:grpSpPr>
            <a:xfrm>
              <a:off x="842980" y="1352313"/>
              <a:ext cx="2369417" cy="628805"/>
              <a:chOff x="3624491" y="1713411"/>
              <a:chExt cx="2866996" cy="628805"/>
            </a:xfrm>
          </p:grpSpPr>
          <p:grpSp>
            <p:nvGrpSpPr>
              <p:cNvPr id="230" name="Group 229">
                <a:extLst>
                  <a:ext uri="{FF2B5EF4-FFF2-40B4-BE49-F238E27FC236}">
                    <a16:creationId xmlns:a16="http://schemas.microsoft.com/office/drawing/2014/main" id="{46677F5C-E225-304C-BFF3-1BB5B3B340EB}"/>
                  </a:ext>
                </a:extLst>
              </p:cNvPr>
              <p:cNvGrpSpPr/>
              <p:nvPr/>
            </p:nvGrpSpPr>
            <p:grpSpPr>
              <a:xfrm>
                <a:off x="3624491" y="1713411"/>
                <a:ext cx="2284956" cy="628805"/>
                <a:chOff x="1681789" y="3491876"/>
                <a:chExt cx="728052" cy="571642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3" name="TextBox 232">
                      <a:extLst>
                        <a:ext uri="{FF2B5EF4-FFF2-40B4-BE49-F238E27FC236}">
                          <a16:creationId xmlns:a16="http://schemas.microsoft.com/office/drawing/2014/main" id="{13C3F4DC-54A9-0F47-9792-A51F01CD8C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01115" y="3491876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5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7</a:t>
                      </a:r>
                    </a:p>
                  </p:txBody>
                </p:sp>
              </mc:Choice>
              <mc:Fallback xmlns="">
                <p:sp>
                  <p:nvSpPr>
                    <p:cNvPr id="233" name="TextBox 232">
                      <a:extLst>
                        <a:ext uri="{FF2B5EF4-FFF2-40B4-BE49-F238E27FC236}">
                          <a16:creationId xmlns:a16="http://schemas.microsoft.com/office/drawing/2014/main" id="{13C3F4DC-54A9-0F47-9792-A51F01CD8C1C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101115" y="3491876"/>
                      <a:ext cx="308726" cy="293787"/>
                    </a:xfrm>
                    <a:prstGeom prst="rect">
                      <a:avLst/>
                    </a:prstGeom>
                    <a:blipFill>
                      <a:blip r:embed="rId39"/>
                      <a:stretch>
                        <a:fillRect l="-16000" t="-22535" r="-16571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4" name="TextBox 233">
                      <a:extLst>
                        <a:ext uri="{FF2B5EF4-FFF2-40B4-BE49-F238E27FC236}">
                          <a16:creationId xmlns:a16="http://schemas.microsoft.com/office/drawing/2014/main" id="{7A2690BB-6645-594A-8490-E1BFE3957C0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681789" y="3491876"/>
                      <a:ext cx="308726" cy="2937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 anchor="ctr" anchorCtr="0">
                      <a:spAutoFit/>
                    </a:bodyPr>
                    <a:lstStyle/>
                    <a:p>
                      <a:pPr algn="ctr">
                        <a:defRPr/>
                      </a:pPr>
                      <a:r>
                        <a:rPr lang="en-GB" altLang="en-US" sz="2800" dirty="0"/>
                        <a:t>3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oMath>
                      </a14:m>
                      <a:r>
                        <a:rPr lang="en-GB" altLang="en-US" sz="2800" dirty="0"/>
                        <a:t> </a:t>
                      </a:r>
                      <a14:m>
                        <m:oMath xmlns:m="http://schemas.openxmlformats.org/officeDocument/2006/math">
                          <m:r>
                            <a:rPr lang="en-GB" altLang="en-US" sz="2800" i="1" dirty="0">
                              <a:latin typeface="Cambria Math" panose="02040503050406030204" pitchFamily="18" charset="0"/>
                            </a:rPr>
                            <m:t>+</m:t>
                          </m:r>
                        </m:oMath>
                      </a14:m>
                      <a:r>
                        <a:rPr lang="en-GB" altLang="en-US" sz="2800" dirty="0"/>
                        <a:t> 1</a:t>
                      </a:r>
                    </a:p>
                  </p:txBody>
                </p:sp>
              </mc:Choice>
              <mc:Fallback xmlns="">
                <p:sp>
                  <p:nvSpPr>
                    <p:cNvPr id="234" name="TextBox 233">
                      <a:extLst>
                        <a:ext uri="{FF2B5EF4-FFF2-40B4-BE49-F238E27FC236}">
                          <a16:creationId xmlns:a16="http://schemas.microsoft.com/office/drawing/2014/main" id="{7A2690BB-6645-594A-8490-E1BFE3957C0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81789" y="3491876"/>
                      <a:ext cx="308726" cy="293787"/>
                    </a:xfrm>
                    <a:prstGeom prst="rect">
                      <a:avLst/>
                    </a:prstGeom>
                    <a:blipFill>
                      <a:blip r:embed="rId40"/>
                      <a:stretch>
                        <a:fillRect l="-16000" t="-22535" r="-16571" b="-50704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grpSp>
              <p:nvGrpSpPr>
                <p:cNvPr id="235" name="Group 234">
                  <a:extLst>
                    <a:ext uri="{FF2B5EF4-FFF2-40B4-BE49-F238E27FC236}">
                      <a16:creationId xmlns:a16="http://schemas.microsoft.com/office/drawing/2014/main" id="{61427E37-4C08-F84C-8AA7-BD7D80138AEE}"/>
                    </a:ext>
                  </a:extLst>
                </p:cNvPr>
                <p:cNvGrpSpPr/>
                <p:nvPr/>
              </p:nvGrpSpPr>
              <p:grpSpPr>
                <a:xfrm>
                  <a:off x="1700620" y="3765306"/>
                  <a:ext cx="690388" cy="298212"/>
                  <a:chOff x="1304052" y="1517825"/>
                  <a:chExt cx="690388" cy="298212"/>
                </a:xfrm>
              </p:grpSpPr>
              <p:sp>
                <p:nvSpPr>
                  <p:cNvPr id="236" name="TextBox 235">
                    <a:extLst>
                      <a:ext uri="{FF2B5EF4-FFF2-40B4-BE49-F238E27FC236}">
                        <a16:creationId xmlns:a16="http://schemas.microsoft.com/office/drawing/2014/main" id="{D302AB9C-B64C-9340-948D-F836F4591811}"/>
                      </a:ext>
                    </a:extLst>
                  </p:cNvPr>
                  <p:cNvSpPr txBox="1"/>
                  <p:nvPr/>
                </p:nvSpPr>
                <p:spPr>
                  <a:xfrm>
                    <a:off x="1329566" y="1522250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2</a:t>
                    </a:r>
                  </a:p>
                </p:txBody>
              </p:sp>
              <p:cxnSp>
                <p:nvCxnSpPr>
                  <p:cNvPr id="237" name="Straight Connector 236">
                    <a:extLst>
                      <a:ext uri="{FF2B5EF4-FFF2-40B4-BE49-F238E27FC236}">
                        <a16:creationId xmlns:a16="http://schemas.microsoft.com/office/drawing/2014/main" id="{57DF4243-3C57-6D4E-8515-8FF13AA815F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304052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38" name="TextBox 237">
                    <a:extLst>
                      <a:ext uri="{FF2B5EF4-FFF2-40B4-BE49-F238E27FC236}">
                        <a16:creationId xmlns:a16="http://schemas.microsoft.com/office/drawing/2014/main" id="{C809B19D-9B66-1E4C-B5AD-E963A2634DB7}"/>
                      </a:ext>
                    </a:extLst>
                  </p:cNvPr>
                  <p:cNvSpPr txBox="1"/>
                  <p:nvPr/>
                </p:nvSpPr>
                <p:spPr>
                  <a:xfrm>
                    <a:off x="1748891" y="1522249"/>
                    <a:ext cx="220037" cy="29378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:r>
                      <a:rPr lang="en-GB" altLang="en-US" sz="2800" dirty="0"/>
                      <a:t>6</a:t>
                    </a:r>
                  </a:p>
                </p:txBody>
              </p:sp>
              <p:cxnSp>
                <p:nvCxnSpPr>
                  <p:cNvPr id="239" name="Straight Connector 238">
                    <a:extLst>
                      <a:ext uri="{FF2B5EF4-FFF2-40B4-BE49-F238E27FC236}">
                        <a16:creationId xmlns:a16="http://schemas.microsoft.com/office/drawing/2014/main" id="{5700B870-2F61-154C-A956-95AAA54C36B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723379" y="1517825"/>
                    <a:ext cx="271061" cy="0"/>
                  </a:xfrm>
                  <a:prstGeom prst="line">
                    <a:avLst/>
                  </a:prstGeom>
                  <a:ln w="19050" cap="rnd">
                    <a:solidFill>
                      <a:schemeClr val="tx1"/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1" name="TextBox 230">
                    <a:extLst>
                      <a:ext uri="{FF2B5EF4-FFF2-40B4-BE49-F238E27FC236}">
                        <a16:creationId xmlns:a16="http://schemas.microsoft.com/office/drawing/2014/main" id="{DEC44E6E-7527-774C-93E7-38D3F3EF6F11}"/>
                      </a:ext>
                    </a:extLst>
                  </p:cNvPr>
                  <p:cNvSpPr txBox="1"/>
                  <p:nvPr/>
                </p:nvSpPr>
                <p:spPr>
                  <a:xfrm>
                    <a:off x="4547479" y="1845178"/>
                    <a:ext cx="428790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+</m:t>
                        </m:r>
                      </m:oMath>
                    </a14:m>
                    <a:r>
                      <a:rPr lang="en-GB" altLang="en-US" sz="2800" dirty="0"/>
                      <a:t> </a:t>
                    </a:r>
                  </a:p>
                </p:txBody>
              </p:sp>
            </mc:Choice>
            <mc:Fallback xmlns="">
              <p:sp>
                <p:nvSpPr>
                  <p:cNvPr id="231" name="TextBox 230">
                    <a:extLst>
                      <a:ext uri="{FF2B5EF4-FFF2-40B4-BE49-F238E27FC236}">
                        <a16:creationId xmlns:a16="http://schemas.microsoft.com/office/drawing/2014/main" id="{DEC44E6E-7527-774C-93E7-38D3F3EF6F1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547479" y="1845178"/>
                    <a:ext cx="428790" cy="323165"/>
                  </a:xfrm>
                  <a:prstGeom prst="rect">
                    <a:avLst/>
                  </a:prstGeom>
                  <a:blipFill>
                    <a:blip r:embed="rId4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2" name="TextBox 231">
                    <a:extLst>
                      <a:ext uri="{FF2B5EF4-FFF2-40B4-BE49-F238E27FC236}">
                        <a16:creationId xmlns:a16="http://schemas.microsoft.com/office/drawing/2014/main" id="{3EA8789E-0FD8-FF48-A984-73B0E719CC7D}"/>
                      </a:ext>
                    </a:extLst>
                  </p:cNvPr>
                  <p:cNvSpPr txBox="1"/>
                  <p:nvPr/>
                </p:nvSpPr>
                <p:spPr>
                  <a:xfrm>
                    <a:off x="5953768" y="1845178"/>
                    <a:ext cx="537719" cy="323165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ctr">
                      <a:defRPr/>
                    </a:pPr>
                    <a14:m>
                      <m:oMath xmlns:m="http://schemas.openxmlformats.org/officeDocument/2006/math">
                        <m:r>
                          <a:rPr lang="en-GB" altLang="en-US" sz="2800" i="1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n-GB" altLang="en-US" sz="2800" dirty="0"/>
                      <a:t> 2 </a:t>
                    </a:r>
                  </a:p>
                </p:txBody>
              </p:sp>
            </mc:Choice>
            <mc:Fallback xmlns="">
              <p:sp>
                <p:nvSpPr>
                  <p:cNvPr id="232" name="TextBox 231">
                    <a:extLst>
                      <a:ext uri="{FF2B5EF4-FFF2-40B4-BE49-F238E27FC236}">
                        <a16:creationId xmlns:a16="http://schemas.microsoft.com/office/drawing/2014/main" id="{3EA8789E-0FD8-FF48-A984-73B0E719CC7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53768" y="1845178"/>
                    <a:ext cx="537719" cy="323165"/>
                  </a:xfrm>
                  <a:prstGeom prst="rect">
                    <a:avLst/>
                  </a:prstGeom>
                  <a:blipFill>
                    <a:blip r:embed="rId42"/>
                    <a:stretch>
                      <a:fillRect t="-22535" r="-45361" b="-5070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9478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8" grpId="0" animBg="1"/>
      <p:bldP spid="592" grpId="0" animBg="1"/>
      <p:bldP spid="59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128</Words>
  <Application>Microsoft Office PowerPoint</Application>
  <PresentationFormat>Widescreen</PresentationFormat>
  <Paragraphs>61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2020-04-29T07:20:08Z</dcterms:created>
  <dcterms:modified xsi:type="dcterms:W3CDTF">2025-01-09T03:15:42Z</dcterms:modified>
</cp:coreProperties>
</file>