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58" r:id="rId2"/>
    <p:sldId id="259" r:id="rId3"/>
    <p:sldId id="257" r:id="rId4"/>
    <p:sldId id="261" r:id="rId5"/>
    <p:sldId id="260" r:id="rId6"/>
    <p:sldId id="262"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3ECF67-1ED5-49E0-A0B6-B36BC72000DE}" v="3" dt="2023-06-30T07:13:13.6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85" d="100"/>
          <a:sy n="85" d="100"/>
        </p:scale>
        <p:origin x="48" y="22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wart Gale" userId="3647ddd2-6040-41ae-a96d-232c23482af8" providerId="ADAL" clId="{C63ECF67-1ED5-49E0-A0B6-B36BC72000DE}"/>
    <pc:docChg chg="custSel addSld modSld">
      <pc:chgData name="Stewart Gale" userId="3647ddd2-6040-41ae-a96d-232c23482af8" providerId="ADAL" clId="{C63ECF67-1ED5-49E0-A0B6-B36BC72000DE}" dt="2023-06-30T07:13:50.289" v="50" actId="14100"/>
      <pc:docMkLst>
        <pc:docMk/>
      </pc:docMkLst>
      <pc:sldChg chg="modSp mod">
        <pc:chgData name="Stewart Gale" userId="3647ddd2-6040-41ae-a96d-232c23482af8" providerId="ADAL" clId="{C63ECF67-1ED5-49E0-A0B6-B36BC72000DE}" dt="2023-06-30T07:13:50.289" v="50" actId="14100"/>
        <pc:sldMkLst>
          <pc:docMk/>
          <pc:sldMk cId="3943074254" sldId="257"/>
        </pc:sldMkLst>
        <pc:spChg chg="mod">
          <ac:chgData name="Stewart Gale" userId="3647ddd2-6040-41ae-a96d-232c23482af8" providerId="ADAL" clId="{C63ECF67-1ED5-49E0-A0B6-B36BC72000DE}" dt="2023-06-30T07:13:50.289" v="50" actId="14100"/>
          <ac:spMkLst>
            <pc:docMk/>
            <pc:sldMk cId="3943074254" sldId="257"/>
            <ac:spMk id="9" creationId="{3D404C3E-0B61-C5CF-6603-F6E7450B11D5}"/>
          </ac:spMkLst>
        </pc:spChg>
      </pc:sldChg>
      <pc:sldChg chg="addSp delSp modSp add mod">
        <pc:chgData name="Stewart Gale" userId="3647ddd2-6040-41ae-a96d-232c23482af8" providerId="ADAL" clId="{C63ECF67-1ED5-49E0-A0B6-B36BC72000DE}" dt="2023-06-30T07:12:38.381" v="29" actId="1076"/>
        <pc:sldMkLst>
          <pc:docMk/>
          <pc:sldMk cId="2072013977" sldId="260"/>
        </pc:sldMkLst>
        <pc:spChg chg="del">
          <ac:chgData name="Stewart Gale" userId="3647ddd2-6040-41ae-a96d-232c23482af8" providerId="ADAL" clId="{C63ECF67-1ED5-49E0-A0B6-B36BC72000DE}" dt="2023-06-30T06:59:50.692" v="3" actId="478"/>
          <ac:spMkLst>
            <pc:docMk/>
            <pc:sldMk cId="2072013977" sldId="260"/>
            <ac:spMk id="5" creationId="{45161063-220E-AE2C-B434-3D1659EE3D09}"/>
          </ac:spMkLst>
        </pc:spChg>
        <pc:picChg chg="del">
          <ac:chgData name="Stewart Gale" userId="3647ddd2-6040-41ae-a96d-232c23482af8" providerId="ADAL" clId="{C63ECF67-1ED5-49E0-A0B6-B36BC72000DE}" dt="2023-06-30T06:59:50.692" v="3" actId="478"/>
          <ac:picMkLst>
            <pc:docMk/>
            <pc:sldMk cId="2072013977" sldId="260"/>
            <ac:picMk id="2" creationId="{B92A0CB6-7284-DCBA-5798-1DA67C9776EA}"/>
          </ac:picMkLst>
        </pc:picChg>
        <pc:picChg chg="add mod modCrop">
          <ac:chgData name="Stewart Gale" userId="3647ddd2-6040-41ae-a96d-232c23482af8" providerId="ADAL" clId="{C63ECF67-1ED5-49E0-A0B6-B36BC72000DE}" dt="2023-06-30T07:12:38.381" v="29" actId="1076"/>
          <ac:picMkLst>
            <pc:docMk/>
            <pc:sldMk cId="2072013977" sldId="260"/>
            <ac:picMk id="4" creationId="{B228779C-0386-3F39-0C42-B03EE2B42C18}"/>
          </ac:picMkLst>
        </pc:picChg>
      </pc:sldChg>
      <pc:sldChg chg="addSp delSp modSp add mod">
        <pc:chgData name="Stewart Gale" userId="3647ddd2-6040-41ae-a96d-232c23482af8" providerId="ADAL" clId="{C63ECF67-1ED5-49E0-A0B6-B36BC72000DE}" dt="2023-06-30T07:13:44.147" v="49" actId="1076"/>
        <pc:sldMkLst>
          <pc:docMk/>
          <pc:sldMk cId="532397157" sldId="261"/>
        </pc:sldMkLst>
        <pc:spChg chg="del">
          <ac:chgData name="Stewart Gale" userId="3647ddd2-6040-41ae-a96d-232c23482af8" providerId="ADAL" clId="{C63ECF67-1ED5-49E0-A0B6-B36BC72000DE}" dt="2023-06-30T06:59:47.937" v="2" actId="478"/>
          <ac:spMkLst>
            <pc:docMk/>
            <pc:sldMk cId="532397157" sldId="261"/>
            <ac:spMk id="5" creationId="{45161063-220E-AE2C-B434-3D1659EE3D09}"/>
          </ac:spMkLst>
        </pc:spChg>
        <pc:picChg chg="del">
          <ac:chgData name="Stewart Gale" userId="3647ddd2-6040-41ae-a96d-232c23482af8" providerId="ADAL" clId="{C63ECF67-1ED5-49E0-A0B6-B36BC72000DE}" dt="2023-06-30T06:59:47.937" v="2" actId="478"/>
          <ac:picMkLst>
            <pc:docMk/>
            <pc:sldMk cId="532397157" sldId="261"/>
            <ac:picMk id="2" creationId="{B92A0CB6-7284-DCBA-5798-1DA67C9776EA}"/>
          </ac:picMkLst>
        </pc:picChg>
        <pc:picChg chg="add mod modCrop">
          <ac:chgData name="Stewart Gale" userId="3647ddd2-6040-41ae-a96d-232c23482af8" providerId="ADAL" clId="{C63ECF67-1ED5-49E0-A0B6-B36BC72000DE}" dt="2023-06-30T07:13:42.272" v="48" actId="1076"/>
          <ac:picMkLst>
            <pc:docMk/>
            <pc:sldMk cId="532397157" sldId="261"/>
            <ac:picMk id="4" creationId="{154BFBE4-D219-6B7E-3A84-4C222D5A537E}"/>
          </ac:picMkLst>
        </pc:picChg>
        <pc:picChg chg="add mod modCrop">
          <ac:chgData name="Stewart Gale" userId="3647ddd2-6040-41ae-a96d-232c23482af8" providerId="ADAL" clId="{C63ECF67-1ED5-49E0-A0B6-B36BC72000DE}" dt="2023-06-30T07:13:44.147" v="49" actId="1076"/>
          <ac:picMkLst>
            <pc:docMk/>
            <pc:sldMk cId="532397157" sldId="261"/>
            <ac:picMk id="6" creationId="{25DAD5E1-F36E-7554-7892-45649906FE71}"/>
          </ac:picMkLst>
        </pc:picChg>
      </pc:sldChg>
      <pc:sldChg chg="addSp delSp modSp new mod">
        <pc:chgData name="Stewart Gale" userId="3647ddd2-6040-41ae-a96d-232c23482af8" providerId="ADAL" clId="{C63ECF67-1ED5-49E0-A0B6-B36BC72000DE}" dt="2023-06-30T07:12:35.599" v="28" actId="1076"/>
        <pc:sldMkLst>
          <pc:docMk/>
          <pc:sldMk cId="887403627" sldId="262"/>
        </pc:sldMkLst>
        <pc:spChg chg="del">
          <ac:chgData name="Stewart Gale" userId="3647ddd2-6040-41ae-a96d-232c23482af8" providerId="ADAL" clId="{C63ECF67-1ED5-49E0-A0B6-B36BC72000DE}" dt="2023-06-30T07:11:58.359" v="18" actId="478"/>
          <ac:spMkLst>
            <pc:docMk/>
            <pc:sldMk cId="887403627" sldId="262"/>
            <ac:spMk id="2" creationId="{E723ADF2-A447-D6B0-8E29-C6BE82A7607D}"/>
          </ac:spMkLst>
        </pc:spChg>
        <pc:spChg chg="del">
          <ac:chgData name="Stewart Gale" userId="3647ddd2-6040-41ae-a96d-232c23482af8" providerId="ADAL" clId="{C63ECF67-1ED5-49E0-A0B6-B36BC72000DE}" dt="2023-06-30T07:11:58.359" v="18" actId="478"/>
          <ac:spMkLst>
            <pc:docMk/>
            <pc:sldMk cId="887403627" sldId="262"/>
            <ac:spMk id="3" creationId="{D6197E84-025D-1478-7C24-E0509424E138}"/>
          </ac:spMkLst>
        </pc:spChg>
        <pc:picChg chg="add mod modCrop">
          <ac:chgData name="Stewart Gale" userId="3647ddd2-6040-41ae-a96d-232c23482af8" providerId="ADAL" clId="{C63ECF67-1ED5-49E0-A0B6-B36BC72000DE}" dt="2023-06-30T07:12:35.599" v="28" actId="1076"/>
          <ac:picMkLst>
            <pc:docMk/>
            <pc:sldMk cId="887403627" sldId="262"/>
            <ac:picMk id="5" creationId="{EB57CD93-781C-61A0-2B41-CC0990D914E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195981-7EA2-4BC9-A1DE-5148CA8A3F5B}" type="datetimeFigureOut">
              <a:rPr lang="en-GB" smtClean="0"/>
              <a:t>30/06/2023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B807B12-4AFA-49FB-99E0-D4562B2938FB}" type="slidenum">
              <a:rPr lang="en-GB" smtClean="0"/>
              <a:t>‹#›</a:t>
            </a:fld>
            <a:endParaRPr lang="en-GB"/>
          </a:p>
        </p:txBody>
      </p:sp>
    </p:spTree>
    <p:extLst>
      <p:ext uri="{BB962C8B-B14F-4D97-AF65-F5344CB8AC3E}">
        <p14:creationId xmlns:p14="http://schemas.microsoft.com/office/powerpoint/2010/main" val="2355205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74BB84E-C698-4CE7-B225-A525AE815D4C}" type="datetimeFigureOut">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1089803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4BB84E-C698-4CE7-B225-A525AE815D4C}" type="datetimeFigureOut">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1530156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4BB84E-C698-4CE7-B225-A525AE815D4C}" type="datetimeFigureOut">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298224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4BB84E-C698-4CE7-B225-A525AE815D4C}" type="datetimeFigureOut">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2277119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4BB84E-C698-4CE7-B225-A525AE815D4C}" type="datetimeFigureOut">
              <a:rPr lang="en-GB" smtClean="0"/>
              <a:t>30/06/2023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2086785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74BB84E-C698-4CE7-B225-A525AE815D4C}" type="datetimeFigureOut">
              <a:rPr lang="en-GB" smtClean="0"/>
              <a:t>30/06/2023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17151211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4BB84E-C698-4CE7-B225-A525AE815D4C}" type="datetimeFigureOut">
              <a:rPr lang="en-GB" smtClean="0"/>
              <a:t>30/06/2023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3332007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74BB84E-C698-4CE7-B225-A525AE815D4C}" type="datetimeFigureOut">
              <a:rPr lang="en-GB" smtClean="0"/>
              <a:t>30/06/2023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434292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4BB84E-C698-4CE7-B225-A525AE815D4C}" type="datetimeFigureOut">
              <a:rPr lang="en-GB" smtClean="0"/>
              <a:t>30/06/2023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1294262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4BB84E-C698-4CE7-B225-A525AE815D4C}" type="datetimeFigureOut">
              <a:rPr lang="en-GB" smtClean="0"/>
              <a:t>30/06/2023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173797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74BB84E-C698-4CE7-B225-A525AE815D4C}" type="datetimeFigureOut">
              <a:rPr lang="en-GB" smtClean="0"/>
              <a:t>30/06/2023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4896157-6BC0-4489-BD33-78B60AD2268A}" type="slidenum">
              <a:rPr lang="en-GB" smtClean="0"/>
              <a:t>‹#›</a:t>
            </a:fld>
            <a:endParaRPr lang="en-GB"/>
          </a:p>
        </p:txBody>
      </p:sp>
    </p:spTree>
    <p:extLst>
      <p:ext uri="{BB962C8B-B14F-4D97-AF65-F5344CB8AC3E}">
        <p14:creationId xmlns:p14="http://schemas.microsoft.com/office/powerpoint/2010/main" val="3710569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4BB84E-C698-4CE7-B225-A525AE815D4C}" type="datetimeFigureOut">
              <a:rPr lang="en-GB" smtClean="0"/>
              <a:t>30/06/2023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96157-6BC0-4489-BD33-78B60AD2268A}" type="slidenum">
              <a:rPr lang="en-GB" smtClean="0"/>
              <a:t>‹#›</a:t>
            </a:fld>
            <a:endParaRPr lang="en-GB"/>
          </a:p>
        </p:txBody>
      </p:sp>
    </p:spTree>
    <p:extLst>
      <p:ext uri="{BB962C8B-B14F-4D97-AF65-F5344CB8AC3E}">
        <p14:creationId xmlns:p14="http://schemas.microsoft.com/office/powerpoint/2010/main" val="12087664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AE7823-C67A-6AF4-75BE-F9AB6878B967}"/>
              </a:ext>
            </a:extLst>
          </p:cNvPr>
          <p:cNvSpPr txBox="1"/>
          <p:nvPr/>
        </p:nvSpPr>
        <p:spPr>
          <a:xfrm>
            <a:off x="393152" y="85533"/>
            <a:ext cx="11393536" cy="1292662"/>
          </a:xfrm>
          <a:prstGeom prst="rect">
            <a:avLst/>
          </a:prstGeom>
          <a:noFill/>
        </p:spPr>
        <p:txBody>
          <a:bodyPr wrap="square" rtlCol="0">
            <a:spAutoFit/>
          </a:bodyPr>
          <a:lstStyle/>
          <a:p>
            <a:r>
              <a:rPr lang="en-GB" sz="7800" b="1" dirty="0"/>
              <a:t>Painting Between the Lines</a:t>
            </a:r>
          </a:p>
        </p:txBody>
      </p:sp>
      <p:pic>
        <p:nvPicPr>
          <p:cNvPr id="5" name="Picture 4" descr="Photo of pyramids">
            <a:extLst>
              <a:ext uri="{FF2B5EF4-FFF2-40B4-BE49-F238E27FC236}">
                <a16:creationId xmlns:a16="http://schemas.microsoft.com/office/drawing/2014/main" id="{D4156E47-F319-55F1-F3BE-D1B4D8376BF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8519" y="1467186"/>
            <a:ext cx="5188949" cy="3463624"/>
          </a:xfrm>
          <a:prstGeom prst="rect">
            <a:avLst/>
          </a:prstGeom>
          <a:noFill/>
          <a:ln>
            <a:noFill/>
          </a:ln>
        </p:spPr>
      </p:pic>
      <p:pic>
        <p:nvPicPr>
          <p:cNvPr id="7" name="Picture 6" descr="Abstract pyramid picture">
            <a:extLst>
              <a:ext uri="{FF2B5EF4-FFF2-40B4-BE49-F238E27FC236}">
                <a16:creationId xmlns:a16="http://schemas.microsoft.com/office/drawing/2014/main" id="{31CC39A5-1AD9-5453-54C9-B9970553DF5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89627" y="1489625"/>
            <a:ext cx="5121715" cy="3418745"/>
          </a:xfrm>
          <a:prstGeom prst="rect">
            <a:avLst/>
          </a:prstGeom>
          <a:noFill/>
          <a:ln>
            <a:noFill/>
          </a:ln>
        </p:spPr>
      </p:pic>
      <p:sp>
        <p:nvSpPr>
          <p:cNvPr id="8" name="TextBox 7">
            <a:extLst>
              <a:ext uri="{FF2B5EF4-FFF2-40B4-BE49-F238E27FC236}">
                <a16:creationId xmlns:a16="http://schemas.microsoft.com/office/drawing/2014/main" id="{79C74E6E-FAB2-22BB-8A85-58D2D6C5CA20}"/>
              </a:ext>
            </a:extLst>
          </p:cNvPr>
          <p:cNvSpPr txBox="1"/>
          <p:nvPr/>
        </p:nvSpPr>
        <p:spPr>
          <a:xfrm>
            <a:off x="496128" y="5019800"/>
            <a:ext cx="11015214" cy="1603965"/>
          </a:xfrm>
          <a:prstGeom prst="rect">
            <a:avLst/>
          </a:prstGeom>
          <a:noFill/>
        </p:spPr>
        <p:txBody>
          <a:bodyPr wrap="square">
            <a:spAutoFit/>
          </a:bodyPr>
          <a:lstStyle/>
          <a:p>
            <a:pPr algn="ctr">
              <a:lnSpc>
                <a:spcPct val="115000"/>
              </a:lnSpc>
              <a:spcAft>
                <a:spcPts val="1000"/>
              </a:spcAft>
            </a:pPr>
            <a:r>
              <a:rPr lang="en-GB" sz="4400" dirty="0">
                <a:ea typeface="Times New Roman" panose="02020603050405020304" pitchFamily="18" charset="0"/>
                <a:cs typeface="Times New Roman" panose="02020603050405020304" pitchFamily="18" charset="0"/>
              </a:rPr>
              <a:t>P</a:t>
            </a:r>
            <a:r>
              <a:rPr lang="en-GB" sz="4400" dirty="0">
                <a:effectLst/>
                <a:ea typeface="Times New Roman" panose="02020603050405020304" pitchFamily="18" charset="0"/>
                <a:cs typeface="Times New Roman" panose="02020603050405020304" pitchFamily="18" charset="0"/>
              </a:rPr>
              <a:t>ictures can be represented in an abstract way using straight lines. </a:t>
            </a:r>
            <a:endParaRPr lang="en-GB" sz="40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11118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161063-220E-AE2C-B434-3D1659EE3D09}"/>
              </a:ext>
            </a:extLst>
          </p:cNvPr>
          <p:cNvSpPr txBox="1"/>
          <p:nvPr/>
        </p:nvSpPr>
        <p:spPr>
          <a:xfrm>
            <a:off x="686861" y="69637"/>
            <a:ext cx="10729113" cy="2123658"/>
          </a:xfrm>
          <a:prstGeom prst="rect">
            <a:avLst/>
          </a:prstGeom>
          <a:noFill/>
        </p:spPr>
        <p:txBody>
          <a:bodyPr wrap="square">
            <a:spAutoFit/>
          </a:bodyPr>
          <a:lstStyle/>
          <a:p>
            <a:pPr algn="ctr"/>
            <a:r>
              <a:rPr lang="en-GB" sz="4400" dirty="0">
                <a:effectLst/>
                <a:ea typeface="Times New Roman" panose="02020603050405020304" pitchFamily="18" charset="0"/>
                <a:cs typeface="Times New Roman" panose="02020603050405020304" pitchFamily="18" charset="0"/>
              </a:rPr>
              <a:t>In abstract or computer generated art, </a:t>
            </a:r>
          </a:p>
          <a:p>
            <a:pPr algn="ctr"/>
            <a:r>
              <a:rPr lang="en-GB" sz="4400" dirty="0">
                <a:effectLst/>
                <a:ea typeface="Times New Roman" panose="02020603050405020304" pitchFamily="18" charset="0"/>
                <a:cs typeface="Times New Roman" panose="02020603050405020304" pitchFamily="18" charset="0"/>
              </a:rPr>
              <a:t>a real object is often represented by a simplified set of shapes, lines or curves.</a:t>
            </a:r>
            <a:endParaRPr lang="en-GB" sz="6000" dirty="0"/>
          </a:p>
        </p:txBody>
      </p:sp>
      <p:pic>
        <p:nvPicPr>
          <p:cNvPr id="2" name="Picture 1">
            <a:extLst>
              <a:ext uri="{FF2B5EF4-FFF2-40B4-BE49-F238E27FC236}">
                <a16:creationId xmlns:a16="http://schemas.microsoft.com/office/drawing/2014/main" id="{B92A0CB6-7284-DCBA-5798-1DA67C9776EA}"/>
              </a:ext>
            </a:extLst>
          </p:cNvPr>
          <p:cNvPicPr>
            <a:picLocks noChangeAspect="1"/>
          </p:cNvPicPr>
          <p:nvPr/>
        </p:nvPicPr>
        <p:blipFill rotWithShape="1">
          <a:blip r:embed="rId2"/>
          <a:srcRect l="5513" t="63438" r="28720" b="2903"/>
          <a:stretch/>
        </p:blipFill>
        <p:spPr>
          <a:xfrm rot="5400000">
            <a:off x="3417724" y="2894186"/>
            <a:ext cx="4418852" cy="3017070"/>
          </a:xfrm>
          <a:prstGeom prst="rect">
            <a:avLst/>
          </a:prstGeom>
        </p:spPr>
      </p:pic>
    </p:spTree>
    <p:extLst>
      <p:ext uri="{BB962C8B-B14F-4D97-AF65-F5344CB8AC3E}">
        <p14:creationId xmlns:p14="http://schemas.microsoft.com/office/powerpoint/2010/main" val="3843776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8EB00C0-369A-E5B4-EC8F-F52776DD530F}"/>
              </a:ext>
            </a:extLst>
          </p:cNvPr>
          <p:cNvSpPr txBox="1"/>
          <p:nvPr/>
        </p:nvSpPr>
        <p:spPr>
          <a:xfrm>
            <a:off x="394090" y="341226"/>
            <a:ext cx="11442622" cy="1569660"/>
          </a:xfrm>
          <a:prstGeom prst="rect">
            <a:avLst/>
          </a:prstGeom>
          <a:noFill/>
        </p:spPr>
        <p:txBody>
          <a:bodyPr wrap="square">
            <a:spAutoFit/>
          </a:bodyPr>
          <a:lstStyle/>
          <a:p>
            <a:pPr algn="ctr"/>
            <a:r>
              <a:rPr lang="en-GB" sz="3200" dirty="0">
                <a:effectLst/>
                <a:ea typeface="Times New Roman" panose="02020603050405020304" pitchFamily="18" charset="0"/>
                <a:cs typeface="Times New Roman" panose="02020603050405020304" pitchFamily="18" charset="0"/>
              </a:rPr>
              <a:t>If you wanted to describe mathematically the line segments used to draw this picture, all you would need to do is decide where to put the axes and then work out the equations of all the straight lines.</a:t>
            </a:r>
            <a:endParaRPr lang="en-GB" sz="3200" dirty="0"/>
          </a:p>
        </p:txBody>
      </p:sp>
      <p:sp>
        <p:nvSpPr>
          <p:cNvPr id="9" name="TextBox 8">
            <a:extLst>
              <a:ext uri="{FF2B5EF4-FFF2-40B4-BE49-F238E27FC236}">
                <a16:creationId xmlns:a16="http://schemas.microsoft.com/office/drawing/2014/main" id="{3D404C3E-0B61-C5CF-6603-F6E7450B11D5}"/>
              </a:ext>
            </a:extLst>
          </p:cNvPr>
          <p:cNvSpPr txBox="1"/>
          <p:nvPr/>
        </p:nvSpPr>
        <p:spPr>
          <a:xfrm>
            <a:off x="1134584" y="1997839"/>
            <a:ext cx="9989681" cy="4524315"/>
          </a:xfrm>
          <a:prstGeom prst="rect">
            <a:avLst/>
          </a:prstGeom>
          <a:noFill/>
        </p:spPr>
        <p:txBody>
          <a:bodyPr wrap="square">
            <a:spAutoFit/>
          </a:bodyPr>
          <a:lstStyle/>
          <a:p>
            <a:r>
              <a:rPr lang="en-US" sz="3200" dirty="0"/>
              <a:t>Draw axes for x between 0 and 14 and y between 0 and 17.</a:t>
            </a:r>
          </a:p>
          <a:p>
            <a:r>
              <a:rPr lang="en-US" sz="3200" dirty="0"/>
              <a:t>1)		y = 32 - 2x 	between	x = 8	and	x = 12</a:t>
            </a:r>
          </a:p>
          <a:p>
            <a:r>
              <a:rPr lang="en-US" sz="3200" dirty="0"/>
              <a:t>2)		y = 8			between	x = 4	and	x = 12</a:t>
            </a:r>
          </a:p>
          <a:p>
            <a:r>
              <a:rPr lang="en-US" sz="3200" dirty="0"/>
              <a:t>3)		x = 7.5		between	y = 7	and	y = 8</a:t>
            </a:r>
          </a:p>
          <a:p>
            <a:r>
              <a:rPr lang="en-US" sz="3200" dirty="0"/>
              <a:t>4)		y = 2x - 15	between	x = 10 and	x = 11</a:t>
            </a:r>
          </a:p>
          <a:p>
            <a:r>
              <a:rPr lang="en-US" sz="3200" dirty="0"/>
              <a:t>5)		y = 7			between	x = 4	and	x = 11</a:t>
            </a:r>
          </a:p>
          <a:p>
            <a:r>
              <a:rPr lang="en-US" sz="3200" dirty="0"/>
              <a:t>6)		y = 2x 		between	x = 4	and	x = 8</a:t>
            </a:r>
          </a:p>
          <a:p>
            <a:r>
              <a:rPr lang="en-US" sz="3200" dirty="0"/>
              <a:t>7)		y = 5			between	x = 5	and	x = 10</a:t>
            </a:r>
          </a:p>
          <a:p>
            <a:r>
              <a:rPr lang="en-US" sz="3200" dirty="0"/>
              <a:t>8)		y = 15 - 2x	between	x = 4	and	x = 5</a:t>
            </a:r>
          </a:p>
        </p:txBody>
      </p:sp>
    </p:spTree>
    <p:extLst>
      <p:ext uri="{BB962C8B-B14F-4D97-AF65-F5344CB8AC3E}">
        <p14:creationId xmlns:p14="http://schemas.microsoft.com/office/powerpoint/2010/main" val="3943074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4BFBE4-D219-6B7E-3A84-4C222D5A537E}"/>
              </a:ext>
            </a:extLst>
          </p:cNvPr>
          <p:cNvPicPr>
            <a:picLocks noChangeAspect="1"/>
          </p:cNvPicPr>
          <p:nvPr/>
        </p:nvPicPr>
        <p:blipFill rotWithShape="1">
          <a:blip r:embed="rId2"/>
          <a:srcRect l="10371" t="20748" r="57612" b="13185"/>
          <a:stretch/>
        </p:blipFill>
        <p:spPr>
          <a:xfrm>
            <a:off x="847082" y="245180"/>
            <a:ext cx="4459804" cy="6135310"/>
          </a:xfrm>
          <a:prstGeom prst="rect">
            <a:avLst/>
          </a:prstGeom>
        </p:spPr>
      </p:pic>
      <p:pic>
        <p:nvPicPr>
          <p:cNvPr id="6" name="Picture 5">
            <a:extLst>
              <a:ext uri="{FF2B5EF4-FFF2-40B4-BE49-F238E27FC236}">
                <a16:creationId xmlns:a16="http://schemas.microsoft.com/office/drawing/2014/main" id="{25DAD5E1-F36E-7554-7892-45649906FE71}"/>
              </a:ext>
            </a:extLst>
          </p:cNvPr>
          <p:cNvPicPr>
            <a:picLocks noChangeAspect="1"/>
          </p:cNvPicPr>
          <p:nvPr/>
        </p:nvPicPr>
        <p:blipFill rotWithShape="1">
          <a:blip r:embed="rId3"/>
          <a:srcRect l="57519" t="4670" r="4031"/>
          <a:stretch/>
        </p:blipFill>
        <p:spPr>
          <a:xfrm>
            <a:off x="6683164" y="245180"/>
            <a:ext cx="4207360" cy="6212753"/>
          </a:xfrm>
          <a:prstGeom prst="rect">
            <a:avLst/>
          </a:prstGeom>
        </p:spPr>
      </p:pic>
    </p:spTree>
    <p:extLst>
      <p:ext uri="{BB962C8B-B14F-4D97-AF65-F5344CB8AC3E}">
        <p14:creationId xmlns:p14="http://schemas.microsoft.com/office/powerpoint/2010/main" val="5323971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28779C-0386-3F39-0C42-B03EE2B42C18}"/>
              </a:ext>
            </a:extLst>
          </p:cNvPr>
          <p:cNvPicPr>
            <a:picLocks noChangeAspect="1"/>
          </p:cNvPicPr>
          <p:nvPr/>
        </p:nvPicPr>
        <p:blipFill rotWithShape="1">
          <a:blip r:embed="rId2"/>
          <a:srcRect l="31913" t="32556" r="46492" b="25644"/>
          <a:stretch/>
        </p:blipFill>
        <p:spPr>
          <a:xfrm>
            <a:off x="3315401" y="206231"/>
            <a:ext cx="4925418" cy="6355779"/>
          </a:xfrm>
          <a:prstGeom prst="rect">
            <a:avLst/>
          </a:prstGeom>
        </p:spPr>
      </p:pic>
    </p:spTree>
    <p:extLst>
      <p:ext uri="{BB962C8B-B14F-4D97-AF65-F5344CB8AC3E}">
        <p14:creationId xmlns:p14="http://schemas.microsoft.com/office/powerpoint/2010/main" val="2072013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57CD93-781C-61A0-2B41-CC0990D914E9}"/>
              </a:ext>
            </a:extLst>
          </p:cNvPr>
          <p:cNvPicPr>
            <a:picLocks noChangeAspect="1"/>
          </p:cNvPicPr>
          <p:nvPr/>
        </p:nvPicPr>
        <p:blipFill rotWithShape="1">
          <a:blip r:embed="rId2"/>
          <a:srcRect l="21763" t="20450" r="43274" b="13865"/>
          <a:stretch/>
        </p:blipFill>
        <p:spPr>
          <a:xfrm rot="5400000">
            <a:off x="3204926" y="-236398"/>
            <a:ext cx="5782147" cy="7242275"/>
          </a:xfrm>
          <a:prstGeom prst="rect">
            <a:avLst/>
          </a:prstGeom>
        </p:spPr>
      </p:pic>
    </p:spTree>
    <p:extLst>
      <p:ext uri="{BB962C8B-B14F-4D97-AF65-F5344CB8AC3E}">
        <p14:creationId xmlns:p14="http://schemas.microsoft.com/office/powerpoint/2010/main" val="88740362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F46216B-77A9-411A-B9D3-5023FCB702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25</TotalTime>
  <Words>260</Words>
  <Application>Microsoft Office PowerPoint</Application>
  <PresentationFormat>Widescreen</PresentationFormat>
  <Paragraphs>14</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Gale</dc:creator>
  <cp:lastModifiedBy>Stewart Gale</cp:lastModifiedBy>
  <cp:revision>1</cp:revision>
  <dcterms:created xsi:type="dcterms:W3CDTF">2023-06-30T06:47:37Z</dcterms:created>
  <dcterms:modified xsi:type="dcterms:W3CDTF">2023-06-30T07:13:50Z</dcterms:modified>
</cp:coreProperties>
</file>