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7907D3-313E-426F-848D-74D525358742}" v="16" dt="2021-09-20T04:32:14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E7907D3-313E-426F-848D-74D525358742}"/>
    <pc:docChg chg="custSel addSld delSld modSld">
      <pc:chgData name="Stewart Gale" userId="3647ddd2-6040-41ae-a96d-232c23482af8" providerId="ADAL" clId="{8E7907D3-313E-426F-848D-74D525358742}" dt="2022-01-31T11:11:32.143" v="100" actId="1076"/>
      <pc:docMkLst>
        <pc:docMk/>
      </pc:docMkLst>
      <pc:sldChg chg="delSp del mod delAnim">
        <pc:chgData name="Stewart Gale" userId="3647ddd2-6040-41ae-a96d-232c23482af8" providerId="ADAL" clId="{8E7907D3-313E-426F-848D-74D525358742}" dt="2021-09-16T05:17:00.264" v="35" actId="47"/>
        <pc:sldMkLst>
          <pc:docMk/>
          <pc:sldMk cId="2015176730" sldId="258"/>
        </pc:sldMkLst>
        <pc:spChg chg="del">
          <ac:chgData name="Stewart Gale" userId="3647ddd2-6040-41ae-a96d-232c23482af8" providerId="ADAL" clId="{8E7907D3-313E-426F-848D-74D525358742}" dt="2021-09-16T05:16:47.475" v="31" actId="478"/>
          <ac:spMkLst>
            <pc:docMk/>
            <pc:sldMk cId="2015176730" sldId="258"/>
            <ac:spMk id="2" creationId="{00000000-0000-0000-0000-000000000000}"/>
          </ac:spMkLst>
        </pc:spChg>
        <pc:spChg chg="del">
          <ac:chgData name="Stewart Gale" userId="3647ddd2-6040-41ae-a96d-232c23482af8" providerId="ADAL" clId="{8E7907D3-313E-426F-848D-74D525358742}" dt="2021-09-16T05:16:49.897" v="32" actId="478"/>
          <ac:spMkLst>
            <pc:docMk/>
            <pc:sldMk cId="2015176730" sldId="258"/>
            <ac:spMk id="12" creationId="{00000000-0000-0000-0000-000000000000}"/>
          </ac:spMkLst>
        </pc:spChg>
        <pc:spChg chg="del">
          <ac:chgData name="Stewart Gale" userId="3647ddd2-6040-41ae-a96d-232c23482af8" providerId="ADAL" clId="{8E7907D3-313E-426F-848D-74D525358742}" dt="2021-09-16T05:16:47.475" v="31" actId="478"/>
          <ac:spMkLst>
            <pc:docMk/>
            <pc:sldMk cId="2015176730" sldId="258"/>
            <ac:spMk id="13" creationId="{00000000-0000-0000-0000-000000000000}"/>
          </ac:spMkLst>
        </pc:spChg>
        <pc:spChg chg="del">
          <ac:chgData name="Stewart Gale" userId="3647ddd2-6040-41ae-a96d-232c23482af8" providerId="ADAL" clId="{8E7907D3-313E-426F-848D-74D525358742}" dt="2021-09-16T05:16:49.897" v="32" actId="478"/>
          <ac:spMkLst>
            <pc:docMk/>
            <pc:sldMk cId="2015176730" sldId="258"/>
            <ac:spMk id="14" creationId="{00000000-0000-0000-0000-000000000000}"/>
          </ac:spMkLst>
        </pc:spChg>
        <pc:spChg chg="del">
          <ac:chgData name="Stewart Gale" userId="3647ddd2-6040-41ae-a96d-232c23482af8" providerId="ADAL" clId="{8E7907D3-313E-426F-848D-74D525358742}" dt="2021-09-16T05:16:47.475" v="31" actId="478"/>
          <ac:spMkLst>
            <pc:docMk/>
            <pc:sldMk cId="2015176730" sldId="258"/>
            <ac:spMk id="15" creationId="{00000000-0000-0000-0000-000000000000}"/>
          </ac:spMkLst>
        </pc:spChg>
        <pc:spChg chg="del">
          <ac:chgData name="Stewart Gale" userId="3647ddd2-6040-41ae-a96d-232c23482af8" providerId="ADAL" clId="{8E7907D3-313E-426F-848D-74D525358742}" dt="2021-09-16T05:16:49.897" v="32" actId="478"/>
          <ac:spMkLst>
            <pc:docMk/>
            <pc:sldMk cId="2015176730" sldId="258"/>
            <ac:spMk id="16" creationId="{00000000-0000-0000-0000-000000000000}"/>
          </ac:spMkLst>
        </pc:spChg>
      </pc:sldChg>
      <pc:sldChg chg="del">
        <pc:chgData name="Stewart Gale" userId="3647ddd2-6040-41ae-a96d-232c23482af8" providerId="ADAL" clId="{8E7907D3-313E-426F-848D-74D525358742}" dt="2021-09-16T05:16:57.374" v="33" actId="47"/>
        <pc:sldMkLst>
          <pc:docMk/>
          <pc:sldMk cId="508162954" sldId="259"/>
        </pc:sldMkLst>
      </pc:sldChg>
      <pc:sldChg chg="modSp add mod">
        <pc:chgData name="Stewart Gale" userId="3647ddd2-6040-41ae-a96d-232c23482af8" providerId="ADAL" clId="{8E7907D3-313E-426F-848D-74D525358742}" dt="2021-09-16T05:20:55.735" v="81" actId="1076"/>
        <pc:sldMkLst>
          <pc:docMk/>
          <pc:sldMk cId="635828556" sldId="260"/>
        </pc:sldMkLst>
        <pc:spChg chg="mod">
          <ac:chgData name="Stewart Gale" userId="3647ddd2-6040-41ae-a96d-232c23482af8" providerId="ADAL" clId="{8E7907D3-313E-426F-848D-74D525358742}" dt="2021-09-16T05:20:52.675" v="80" actId="14100"/>
          <ac:spMkLst>
            <pc:docMk/>
            <pc:sldMk cId="635828556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0:52.675" v="80" actId="14100"/>
          <ac:spMkLst>
            <pc:docMk/>
            <pc:sldMk cId="635828556" sldId="260"/>
            <ac:spMk id="12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0:52.675" v="80" actId="14100"/>
          <ac:spMkLst>
            <pc:docMk/>
            <pc:sldMk cId="635828556" sldId="260"/>
            <ac:spMk id="13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0:55.735" v="81" actId="1076"/>
          <ac:spMkLst>
            <pc:docMk/>
            <pc:sldMk cId="635828556" sldId="260"/>
            <ac:spMk id="14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0:52.675" v="80" actId="14100"/>
          <ac:spMkLst>
            <pc:docMk/>
            <pc:sldMk cId="635828556" sldId="260"/>
            <ac:spMk id="15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0:52.675" v="80" actId="14100"/>
          <ac:spMkLst>
            <pc:docMk/>
            <pc:sldMk cId="635828556" sldId="260"/>
            <ac:spMk id="16" creationId="{00000000-0000-0000-0000-000000000000}"/>
          </ac:spMkLst>
        </pc:spChg>
      </pc:sldChg>
      <pc:sldChg chg="modSp add mod">
        <pc:chgData name="Stewart Gale" userId="3647ddd2-6040-41ae-a96d-232c23482af8" providerId="ADAL" clId="{8E7907D3-313E-426F-848D-74D525358742}" dt="2021-09-20T04:32:20.879" v="93" actId="1076"/>
        <pc:sldMkLst>
          <pc:docMk/>
          <pc:sldMk cId="4163429514" sldId="261"/>
        </pc:sldMkLst>
        <pc:spChg chg="mod">
          <ac:chgData name="Stewart Gale" userId="3647ddd2-6040-41ae-a96d-232c23482af8" providerId="ADAL" clId="{8E7907D3-313E-426F-848D-74D525358742}" dt="2021-09-16T05:21:01.120" v="82" actId="403"/>
          <ac:spMkLst>
            <pc:docMk/>
            <pc:sldMk cId="4163429514" sldId="261"/>
            <ac:spMk id="2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1:06.446" v="83" actId="14100"/>
          <ac:spMkLst>
            <pc:docMk/>
            <pc:sldMk cId="4163429514" sldId="261"/>
            <ac:spMk id="13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1:01.120" v="82" actId="403"/>
          <ac:spMkLst>
            <pc:docMk/>
            <pc:sldMk cId="4163429514" sldId="261"/>
            <ac:spMk id="15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1:01.120" v="82" actId="403"/>
          <ac:spMkLst>
            <pc:docMk/>
            <pc:sldMk cId="4163429514" sldId="261"/>
            <ac:spMk id="17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1:01.120" v="82" actId="403"/>
          <ac:spMkLst>
            <pc:docMk/>
            <pc:sldMk cId="4163429514" sldId="261"/>
            <ac:spMk id="18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1:01.120" v="82" actId="403"/>
          <ac:spMkLst>
            <pc:docMk/>
            <pc:sldMk cId="4163429514" sldId="261"/>
            <ac:spMk id="19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1:01.120" v="82" actId="403"/>
          <ac:spMkLst>
            <pc:docMk/>
            <pc:sldMk cId="4163429514" sldId="261"/>
            <ac:spMk id="20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16T05:21:09.966" v="84" actId="1076"/>
          <ac:spMkLst>
            <pc:docMk/>
            <pc:sldMk cId="4163429514" sldId="261"/>
            <ac:spMk id="21" creationId="{00000000-0000-0000-0000-000000000000}"/>
          </ac:spMkLst>
        </pc:spChg>
        <pc:spChg chg="mod">
          <ac:chgData name="Stewart Gale" userId="3647ddd2-6040-41ae-a96d-232c23482af8" providerId="ADAL" clId="{8E7907D3-313E-426F-848D-74D525358742}" dt="2021-09-20T04:32:20.879" v="93" actId="1076"/>
          <ac:spMkLst>
            <pc:docMk/>
            <pc:sldMk cId="4163429514" sldId="261"/>
            <ac:spMk id="22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8E7907D3-313E-426F-848D-74D525358742}" dt="2021-09-16T05:16:41.815" v="30" actId="1076"/>
        <pc:sldMkLst>
          <pc:docMk/>
          <pc:sldMk cId="2546237854" sldId="262"/>
        </pc:sldMkLst>
        <pc:spChg chg="del">
          <ac:chgData name="Stewart Gale" userId="3647ddd2-6040-41ae-a96d-232c23482af8" providerId="ADAL" clId="{8E7907D3-313E-426F-848D-74D525358742}" dt="2021-09-16T05:16:23.105" v="2" actId="478"/>
          <ac:spMkLst>
            <pc:docMk/>
            <pc:sldMk cId="2546237854" sldId="262"/>
            <ac:spMk id="2" creationId="{38ACB2A7-C4A4-4894-9C3D-5FB606F0ABC5}"/>
          </ac:spMkLst>
        </pc:spChg>
        <pc:spChg chg="del">
          <ac:chgData name="Stewart Gale" userId="3647ddd2-6040-41ae-a96d-232c23482af8" providerId="ADAL" clId="{8E7907D3-313E-426F-848D-74D525358742}" dt="2021-09-16T05:16:23.105" v="2" actId="478"/>
          <ac:spMkLst>
            <pc:docMk/>
            <pc:sldMk cId="2546237854" sldId="262"/>
            <ac:spMk id="3" creationId="{52081655-77A6-45CD-B0AE-7E763686E286}"/>
          </ac:spMkLst>
        </pc:spChg>
        <pc:spChg chg="add mod">
          <ac:chgData name="Stewart Gale" userId="3647ddd2-6040-41ae-a96d-232c23482af8" providerId="ADAL" clId="{8E7907D3-313E-426F-848D-74D525358742}" dt="2021-09-16T05:16:41.815" v="30" actId="1076"/>
          <ac:spMkLst>
            <pc:docMk/>
            <pc:sldMk cId="2546237854" sldId="262"/>
            <ac:spMk id="4" creationId="{257EF0B3-8835-4ED9-A3E2-58147EEE214B}"/>
          </ac:spMkLst>
        </pc:spChg>
      </pc:sldChg>
      <pc:sldChg chg="addSp delSp modSp new mod">
        <pc:chgData name="Stewart Gale" userId="3647ddd2-6040-41ae-a96d-232c23482af8" providerId="ADAL" clId="{8E7907D3-313E-426F-848D-74D525358742}" dt="2022-01-31T11:11:32.143" v="100" actId="1076"/>
        <pc:sldMkLst>
          <pc:docMk/>
          <pc:sldMk cId="3503596555" sldId="263"/>
        </pc:sldMkLst>
        <pc:spChg chg="del">
          <ac:chgData name="Stewart Gale" userId="3647ddd2-6040-41ae-a96d-232c23482af8" providerId="ADAL" clId="{8E7907D3-313E-426F-848D-74D525358742}" dt="2021-09-16T05:17:01.896" v="36" actId="478"/>
          <ac:spMkLst>
            <pc:docMk/>
            <pc:sldMk cId="3503596555" sldId="263"/>
            <ac:spMk id="2" creationId="{888818DB-F535-4B0A-B6E3-D69AF3F0FAA9}"/>
          </ac:spMkLst>
        </pc:spChg>
        <pc:spChg chg="del">
          <ac:chgData name="Stewart Gale" userId="3647ddd2-6040-41ae-a96d-232c23482af8" providerId="ADAL" clId="{8E7907D3-313E-426F-848D-74D525358742}" dt="2021-09-16T05:17:01.896" v="36" actId="478"/>
          <ac:spMkLst>
            <pc:docMk/>
            <pc:sldMk cId="3503596555" sldId="263"/>
            <ac:spMk id="3" creationId="{571557ED-EE4E-4728-A84C-D7D8B634C707}"/>
          </ac:spMkLst>
        </pc:spChg>
        <pc:picChg chg="add del mod">
          <ac:chgData name="Stewart Gale" userId="3647ddd2-6040-41ae-a96d-232c23482af8" providerId="ADAL" clId="{8E7907D3-313E-426F-848D-74D525358742}" dt="2021-09-16T05:18:03.635" v="43" actId="478"/>
          <ac:picMkLst>
            <pc:docMk/>
            <pc:sldMk cId="3503596555" sldId="263"/>
            <ac:picMk id="4" creationId="{D4F2FF2C-5A63-4F65-B122-273E3BC7D5B6}"/>
          </ac:picMkLst>
        </pc:picChg>
        <pc:picChg chg="add del mod">
          <ac:chgData name="Stewart Gale" userId="3647ddd2-6040-41ae-a96d-232c23482af8" providerId="ADAL" clId="{8E7907D3-313E-426F-848D-74D525358742}" dt="2021-09-16T05:18:03.635" v="43" actId="478"/>
          <ac:picMkLst>
            <pc:docMk/>
            <pc:sldMk cId="3503596555" sldId="263"/>
            <ac:picMk id="5" creationId="{5099FFCA-F986-496B-80AB-CE62D5F87CCC}"/>
          </ac:picMkLst>
        </pc:picChg>
        <pc:picChg chg="add del mod">
          <ac:chgData name="Stewart Gale" userId="3647ddd2-6040-41ae-a96d-232c23482af8" providerId="ADAL" clId="{8E7907D3-313E-426F-848D-74D525358742}" dt="2021-09-16T05:18:34.965" v="50" actId="478"/>
          <ac:picMkLst>
            <pc:docMk/>
            <pc:sldMk cId="3503596555" sldId="263"/>
            <ac:picMk id="6" creationId="{4F15AACF-9C8E-43A5-9F48-8DD86C2628E3}"/>
          </ac:picMkLst>
        </pc:picChg>
        <pc:picChg chg="add mod modCrop">
          <ac:chgData name="Stewart Gale" userId="3647ddd2-6040-41ae-a96d-232c23482af8" providerId="ADAL" clId="{8E7907D3-313E-426F-848D-74D525358742}" dt="2022-01-31T11:11:14.603" v="95" actId="14100"/>
          <ac:picMkLst>
            <pc:docMk/>
            <pc:sldMk cId="3503596555" sldId="263"/>
            <ac:picMk id="9" creationId="{DAD9DA05-107E-4C74-9CE5-4F11C2204647}"/>
          </ac:picMkLst>
        </pc:picChg>
        <pc:picChg chg="add mod modCrop">
          <ac:chgData name="Stewart Gale" userId="3647ddd2-6040-41ae-a96d-232c23482af8" providerId="ADAL" clId="{8E7907D3-313E-426F-848D-74D525358742}" dt="2022-01-31T11:11:32.143" v="100" actId="1076"/>
          <ac:picMkLst>
            <pc:docMk/>
            <pc:sldMk cId="3503596555" sldId="263"/>
            <ac:picMk id="10" creationId="{AF01A16D-CA57-41A2-B638-12912D5CF8DF}"/>
          </ac:picMkLst>
        </pc:picChg>
        <pc:cxnChg chg="add del mod">
          <ac:chgData name="Stewart Gale" userId="3647ddd2-6040-41ae-a96d-232c23482af8" providerId="ADAL" clId="{8E7907D3-313E-426F-848D-74D525358742}" dt="2021-09-16T05:18:36.455" v="51" actId="478"/>
          <ac:cxnSpMkLst>
            <pc:docMk/>
            <pc:sldMk cId="3503596555" sldId="263"/>
            <ac:cxnSpMk id="8" creationId="{B203952A-0859-45D8-AC2D-D9C2C26C6BCB}"/>
          </ac:cxnSpMkLst>
        </pc:cxnChg>
        <pc:cxnChg chg="add mod">
          <ac:chgData name="Stewart Gale" userId="3647ddd2-6040-41ae-a96d-232c23482af8" providerId="ADAL" clId="{8E7907D3-313E-426F-848D-74D525358742}" dt="2021-09-16T05:20:21.455" v="77" actId="1076"/>
          <ac:cxnSpMkLst>
            <pc:docMk/>
            <pc:sldMk cId="3503596555" sldId="263"/>
            <ac:cxnSpMk id="12" creationId="{1EA826F9-C122-4FEC-B6C1-8245A64D742E}"/>
          </ac:cxnSpMkLst>
        </pc:cxnChg>
        <pc:cxnChg chg="add del mod">
          <ac:chgData name="Stewart Gale" userId="3647ddd2-6040-41ae-a96d-232c23482af8" providerId="ADAL" clId="{8E7907D3-313E-426F-848D-74D525358742}" dt="2022-01-31T11:11:20.834" v="96" actId="478"/>
          <ac:cxnSpMkLst>
            <pc:docMk/>
            <pc:sldMk cId="3503596555" sldId="263"/>
            <ac:cxnSpMk id="13" creationId="{BE3B3778-9DD0-43B3-BEAE-C1D94BD4EB3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1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57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12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85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95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48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846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82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61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99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9B8B2-B677-44A8-A708-F5274F771746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8DF12-AD1E-49E6-A74F-0DFDDC3A1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02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D9DA05-107E-4C74-9CE5-4F11C22046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081"/>
          <a:stretch/>
        </p:blipFill>
        <p:spPr>
          <a:xfrm>
            <a:off x="90887" y="163481"/>
            <a:ext cx="6149200" cy="6652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01A16D-CA57-41A2-B638-12912D5CF8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031"/>
          <a:stretch/>
        </p:blipFill>
        <p:spPr>
          <a:xfrm>
            <a:off x="6168044" y="102526"/>
            <a:ext cx="5835534" cy="665294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A826F9-C122-4FEC-B6C1-8245A64D742E}"/>
              </a:ext>
            </a:extLst>
          </p:cNvPr>
          <p:cNvCxnSpPr/>
          <p:nvPr/>
        </p:nvCxnSpPr>
        <p:spPr>
          <a:xfrm>
            <a:off x="188422" y="163482"/>
            <a:ext cx="58466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59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7EF0B3-8835-4ED9-A3E2-58147EEE214B}"/>
              </a:ext>
            </a:extLst>
          </p:cNvPr>
          <p:cNvSpPr txBox="1"/>
          <p:nvPr/>
        </p:nvSpPr>
        <p:spPr>
          <a:xfrm>
            <a:off x="1662545" y="2200101"/>
            <a:ext cx="90996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54623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23708" y="0"/>
            <a:ext cx="0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7708" y="2209537"/>
            <a:ext cx="12192000" cy="277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7708" y="4679398"/>
            <a:ext cx="12192000" cy="62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0712" y="116700"/>
            <a:ext cx="5430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What the median of the these numbers?</a:t>
            </a:r>
          </a:p>
          <a:p>
            <a:r>
              <a:rPr lang="en-GB" sz="2000" dirty="0"/>
              <a:t>		</a:t>
            </a:r>
            <a:r>
              <a:rPr lang="en-GB" sz="2400" dirty="0"/>
              <a:t>3, 9, 15, 21, 27…..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7549" y="116699"/>
            <a:ext cx="5430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What the mean of the following numbers?</a:t>
            </a:r>
          </a:p>
          <a:p>
            <a:r>
              <a:rPr lang="en-GB" dirty="0"/>
              <a:t>		</a:t>
            </a:r>
            <a:r>
              <a:rPr lang="en-GB" sz="2400" dirty="0"/>
              <a:t>3, 9, 15, 21, 27…..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086" y="2319870"/>
            <a:ext cx="5430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What the range of the these numbers?</a:t>
            </a:r>
          </a:p>
          <a:p>
            <a:r>
              <a:rPr lang="en-GB" dirty="0"/>
              <a:t>		</a:t>
            </a:r>
            <a:r>
              <a:rPr lang="en-GB" sz="2400" dirty="0"/>
              <a:t>3, 9, 15, 21, 27…..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7794" y="2285473"/>
            <a:ext cx="57468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Pick two numbers from the list that have a mean of 15?</a:t>
            </a:r>
          </a:p>
          <a:p>
            <a:r>
              <a:rPr lang="en-GB" sz="2400" dirty="0"/>
              <a:t>		3, 9, 15, 21, 27…..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086" y="4727625"/>
            <a:ext cx="5430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Which number is a squared number?</a:t>
            </a:r>
          </a:p>
          <a:p>
            <a:r>
              <a:rPr lang="en-GB" sz="2400" dirty="0"/>
              <a:t>		3, 9, 15, 21, 27…..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0086" y="4768570"/>
            <a:ext cx="5430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/>
              <a:t>What are the next two numbers in the sequence?</a:t>
            </a:r>
          </a:p>
          <a:p>
            <a:r>
              <a:rPr lang="en-GB" sz="2400" dirty="0"/>
              <a:t>		3, 9, 15, 21, 27…..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98865" y="1064385"/>
            <a:ext cx="81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9089" y="1098218"/>
            <a:ext cx="81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1989" y="3307732"/>
            <a:ext cx="81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5103" y="2956701"/>
            <a:ext cx="20892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21 and 9</a:t>
            </a:r>
          </a:p>
          <a:p>
            <a:pPr algn="ctr"/>
            <a:r>
              <a:rPr lang="en-GB" sz="3600" dirty="0">
                <a:solidFill>
                  <a:srgbClr val="FF0000"/>
                </a:solidFill>
              </a:rPr>
              <a:t>or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</a:rPr>
              <a:t>27 and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81989" y="5724031"/>
            <a:ext cx="81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5427" y="5756119"/>
            <a:ext cx="172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33, 39</a:t>
            </a:r>
          </a:p>
        </p:txBody>
      </p:sp>
    </p:spTree>
    <p:extLst>
      <p:ext uri="{BB962C8B-B14F-4D97-AF65-F5344CB8AC3E}">
        <p14:creationId xmlns:p14="http://schemas.microsoft.com/office/powerpoint/2010/main" val="63582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23708" y="0"/>
            <a:ext cx="0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7708" y="2209537"/>
            <a:ext cx="12192000" cy="277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7708" y="4679398"/>
            <a:ext cx="12192000" cy="62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4991" y="80341"/>
            <a:ext cx="59214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dirty="0"/>
              <a:t>What value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/>
              <a:t> would make the sum of the numbers 36?</a:t>
            </a:r>
          </a:p>
          <a:p>
            <a:r>
              <a:rPr lang="en-GB" dirty="0"/>
              <a:t>		</a:t>
            </a:r>
            <a:r>
              <a:rPr lang="en-GB" sz="2400" dirty="0"/>
              <a:t>10, 8, 3, 2, 5,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0992" y="37170"/>
            <a:ext cx="5430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dirty="0"/>
              <a:t>What value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/>
              <a:t> would make the mean equal to 6?</a:t>
            </a:r>
          </a:p>
          <a:p>
            <a:r>
              <a:rPr lang="en-GB" dirty="0"/>
              <a:t>		</a:t>
            </a:r>
            <a:r>
              <a:rPr lang="en-GB" sz="2400" dirty="0"/>
              <a:t>10, 8, 3, 2, 5,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990" y="2350326"/>
            <a:ext cx="5921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 </a:t>
            </a:r>
            <a:r>
              <a:rPr lang="en-GB" sz="2000" dirty="0"/>
              <a:t>What value of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000" dirty="0"/>
              <a:t> would make the median equal to 6?</a:t>
            </a:r>
          </a:p>
          <a:p>
            <a:r>
              <a:rPr lang="en-GB" sz="2000" dirty="0"/>
              <a:t>		</a:t>
            </a:r>
            <a:r>
              <a:rPr lang="en-GB" sz="2800" dirty="0"/>
              <a:t>10, 8, 3, 2, 5,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GB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270567" y="2350326"/>
            <a:ext cx="5430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10) </a:t>
            </a:r>
            <a:r>
              <a:rPr lang="en-GB" dirty="0"/>
              <a:t>What value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/>
              <a:t> would make the mode equal to 8?</a:t>
            </a:r>
          </a:p>
          <a:p>
            <a:r>
              <a:rPr lang="en-GB" dirty="0"/>
              <a:t>		</a:t>
            </a:r>
            <a:r>
              <a:rPr lang="en-GB" sz="2400" dirty="0"/>
              <a:t>10, 8, 3, 2, 5,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0108" y="4792478"/>
            <a:ext cx="54309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 </a:t>
            </a:r>
            <a:r>
              <a:rPr lang="en-GB" sz="2000" dirty="0"/>
              <a:t>What value of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000" dirty="0"/>
              <a:t> would make the range equal to 11?</a:t>
            </a:r>
          </a:p>
          <a:p>
            <a:r>
              <a:rPr lang="en-GB" sz="2000" dirty="0"/>
              <a:t>		</a:t>
            </a:r>
            <a:r>
              <a:rPr lang="en-GB" sz="2800" dirty="0"/>
              <a:t>10, 8, 3, 2, 5,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8825" y="4756153"/>
            <a:ext cx="5708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12) </a:t>
            </a:r>
            <a:r>
              <a:rPr lang="en-GB" dirty="0"/>
              <a:t>What value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/>
              <a:t> would make the sum of the numbers a prime number under 40?</a:t>
            </a:r>
          </a:p>
          <a:p>
            <a:r>
              <a:rPr lang="en-GB" dirty="0"/>
              <a:t>		</a:t>
            </a:r>
            <a:r>
              <a:rPr lang="en-GB" sz="2400" dirty="0"/>
              <a:t>10, 8, 3, 2, 5,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43447" y="1068707"/>
            <a:ext cx="64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81011" y="1033485"/>
            <a:ext cx="64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3447" y="3803246"/>
            <a:ext cx="64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" name="Rectangle 1"/>
          <p:cNvSpPr/>
          <p:nvPr/>
        </p:nvSpPr>
        <p:spPr>
          <a:xfrm>
            <a:off x="1966407" y="3271061"/>
            <a:ext cx="23214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2, 3, 5, 7, 8, 10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81011" y="3429000"/>
            <a:ext cx="64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93174" y="5952875"/>
            <a:ext cx="1765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-1 or 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2245" y="5871152"/>
            <a:ext cx="1521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1, 3, 9</a:t>
            </a:r>
          </a:p>
        </p:txBody>
      </p:sp>
    </p:spTree>
    <p:extLst>
      <p:ext uri="{BB962C8B-B14F-4D97-AF65-F5344CB8AC3E}">
        <p14:creationId xmlns:p14="http://schemas.microsoft.com/office/powerpoint/2010/main" val="416342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345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2019-11-23T12:40:56Z</dcterms:created>
  <dcterms:modified xsi:type="dcterms:W3CDTF">2022-01-31T11:11:33Z</dcterms:modified>
</cp:coreProperties>
</file>