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55777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4760e438-c203-4a85-a157-b47107f8d29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51" b="9267"/>
          <a:stretch/>
        </p:blipFill>
        <p:spPr bwMode="auto">
          <a:xfrm>
            <a:off x="271952" y="235730"/>
            <a:ext cx="5508164" cy="416447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3371e6c3-b209-4c50-bbbd-c0eebccfeb3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739" y="231674"/>
            <a:ext cx="5558040" cy="416853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56220" y="5300374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4760e438-c203-4a85-a157-b47107f8d29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51" b="9267"/>
          <a:stretch/>
        </p:blipFill>
        <p:spPr bwMode="auto">
          <a:xfrm>
            <a:off x="343996" y="429694"/>
            <a:ext cx="5508164" cy="416447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3371e6c3-b209-4c50-bbbd-c0eebccfeb3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2783" y="425638"/>
            <a:ext cx="5558040" cy="416853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43995" y="382386"/>
            <a:ext cx="5552499" cy="421178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128754" y="3158569"/>
            <a:ext cx="4230587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0" i="0" dirty="0" smtClean="0">
                <a:solidFill>
                  <a:srgbClr val="1C1C1C"/>
                </a:solidFill>
                <a:effectLst/>
              </a:rPr>
              <a:t>The student </a:t>
            </a:r>
            <a:endParaRPr lang="en-US" sz="4400" b="0" i="0" dirty="0" smtClean="0">
              <a:solidFill>
                <a:srgbClr val="1C1C1C"/>
              </a:solidFill>
              <a:effectLst/>
            </a:endParaRPr>
          </a:p>
          <a:p>
            <a:pPr algn="ctr"/>
            <a:r>
              <a:rPr lang="en-US" sz="4400" b="0" i="0" dirty="0" smtClean="0">
                <a:solidFill>
                  <a:srgbClr val="1C1C1C"/>
                </a:solidFill>
                <a:effectLst/>
              </a:rPr>
              <a:t>has not </a:t>
            </a:r>
          </a:p>
          <a:p>
            <a:pPr algn="ctr"/>
            <a:r>
              <a:rPr lang="en-US" sz="4400" b="0" i="0" dirty="0" smtClean="0">
                <a:solidFill>
                  <a:srgbClr val="1C1C1C"/>
                </a:solidFill>
                <a:effectLst/>
              </a:rPr>
              <a:t>simplified fully.</a:t>
            </a:r>
            <a:endParaRPr lang="en-GB" sz="4400" dirty="0"/>
          </a:p>
        </p:txBody>
      </p:sp>
      <p:sp>
        <p:nvSpPr>
          <p:cNvPr id="2" name="Rectangle 1"/>
          <p:cNvSpPr/>
          <p:nvPr/>
        </p:nvSpPr>
        <p:spPr>
          <a:xfrm>
            <a:off x="8642892" y="1501430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C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2" descr="https://images.diagnosticquestions.com/uploads/Questions/4760e438-c203-4a85-a157-b47107f8d29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51" b="9267"/>
          <a:stretch/>
        </p:blipFill>
        <p:spPr bwMode="auto">
          <a:xfrm>
            <a:off x="271952" y="235729"/>
            <a:ext cx="6128848" cy="463374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986" t="48530" r="62108" b="36713"/>
          <a:stretch/>
        </p:blipFill>
        <p:spPr>
          <a:xfrm>
            <a:off x="781742" y="4869474"/>
            <a:ext cx="4919811" cy="1943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30970" y="1610350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D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323625" y="3126229"/>
            <a:ext cx="38681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They divided correctly but did not simplify.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4" descr="https://images.diagnosticquestions.com/uploads/Questions/3371e6c3-b209-4c50-bbbd-c0eebccfeb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248" y="192880"/>
            <a:ext cx="6496455" cy="487234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0369" t="48530" r="34863" b="36713"/>
          <a:stretch/>
        </p:blipFill>
        <p:spPr>
          <a:xfrm>
            <a:off x="1249141" y="4954385"/>
            <a:ext cx="4680604" cy="1843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31</Words>
  <Application>Microsoft Office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13</cp:revision>
  <dcterms:created xsi:type="dcterms:W3CDTF">2019-10-28T12:08:02Z</dcterms:created>
  <dcterms:modified xsi:type="dcterms:W3CDTF">2020-04-30T08:20:30Z</dcterms:modified>
</cp:coreProperties>
</file>