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74" r:id="rId2"/>
    <p:sldId id="276" r:id="rId3"/>
    <p:sldId id="275" r:id="rId4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71" autoAdjust="0"/>
  </p:normalViewPr>
  <p:slideViewPr>
    <p:cSldViewPr>
      <p:cViewPr varScale="1">
        <p:scale>
          <a:sx n="85" d="100"/>
          <a:sy n="85" d="100"/>
        </p:scale>
        <p:origin x="147" y="5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DDBF2C4-AD8D-4E1D-8386-BD3D3561C83C}"/>
    <pc:docChg chg="custSel modSld">
      <pc:chgData name="Stewart Gale" userId="3647ddd2-6040-41ae-a96d-232c23482af8" providerId="ADAL" clId="{ADDBF2C4-AD8D-4E1D-8386-BD3D3561C83C}" dt="2025-11-17T11:30:00.292" v="1" actId="478"/>
      <pc:docMkLst>
        <pc:docMk/>
      </pc:docMkLst>
      <pc:sldChg chg="addSp delSp mod">
        <pc:chgData name="Stewart Gale" userId="3647ddd2-6040-41ae-a96d-232c23482af8" providerId="ADAL" clId="{ADDBF2C4-AD8D-4E1D-8386-BD3D3561C83C}" dt="2025-11-17T11:30:00.292" v="1" actId="478"/>
        <pc:sldMkLst>
          <pc:docMk/>
          <pc:sldMk cId="3769301622" sldId="275"/>
        </pc:sldMkLst>
        <pc:spChg chg="add del">
          <ac:chgData name="Stewart Gale" userId="3647ddd2-6040-41ae-a96d-232c23482af8" providerId="ADAL" clId="{ADDBF2C4-AD8D-4E1D-8386-BD3D3561C83C}" dt="2025-11-17T11:30:00.292" v="1" actId="478"/>
          <ac:spMkLst>
            <pc:docMk/>
            <pc:sldMk cId="3769301622" sldId="275"/>
            <ac:spMk id="2" creationId="{0586DF4B-D474-2B3B-E2D5-D5BBAEB03DA9}"/>
          </ac:spMkLst>
        </pc:spChg>
      </pc:sldChg>
    </pc:docChg>
  </pc:docChgLst>
  <pc:docChgLst>
    <pc:chgData name="Stewart Gale" userId="3647ddd2-6040-41ae-a96d-232c23482af8" providerId="ADAL" clId="{97B68ED6-E1EB-4147-AD14-7D1089E3EC3D}"/>
    <pc:docChg chg="undo custSel addSld delSld modSld modMainMaster modNotesMaster">
      <pc:chgData name="Stewart Gale" userId="3647ddd2-6040-41ae-a96d-232c23482af8" providerId="ADAL" clId="{97B68ED6-E1EB-4147-AD14-7D1089E3EC3D}" dt="2022-11-09T03:13:08.970" v="46" actId="404"/>
      <pc:docMkLst>
        <pc:docMk/>
      </pc:docMkLst>
      <pc:sldChg chg="del">
        <pc:chgData name="Stewart Gale" userId="3647ddd2-6040-41ae-a96d-232c23482af8" providerId="ADAL" clId="{97B68ED6-E1EB-4147-AD14-7D1089E3EC3D}" dt="2021-12-13T11:35:18.964" v="0" actId="47"/>
        <pc:sldMkLst>
          <pc:docMk/>
          <pc:sldMk cId="13380420" sldId="256"/>
        </pc:sldMkLst>
      </pc:sldChg>
      <pc:sldChg chg="del">
        <pc:chgData name="Stewart Gale" userId="3647ddd2-6040-41ae-a96d-232c23482af8" providerId="ADAL" clId="{97B68ED6-E1EB-4147-AD14-7D1089E3EC3D}" dt="2021-12-13T11:35:19.324" v="1" actId="47"/>
        <pc:sldMkLst>
          <pc:docMk/>
          <pc:sldMk cId="3492888510" sldId="257"/>
        </pc:sldMkLst>
      </pc:sldChg>
      <pc:sldChg chg="del">
        <pc:chgData name="Stewart Gale" userId="3647ddd2-6040-41ae-a96d-232c23482af8" providerId="ADAL" clId="{97B68ED6-E1EB-4147-AD14-7D1089E3EC3D}" dt="2021-12-13T11:35:19.659" v="2" actId="47"/>
        <pc:sldMkLst>
          <pc:docMk/>
          <pc:sldMk cId="3492888510" sldId="258"/>
        </pc:sldMkLst>
      </pc:sldChg>
      <pc:sldChg chg="del">
        <pc:chgData name="Stewart Gale" userId="3647ddd2-6040-41ae-a96d-232c23482af8" providerId="ADAL" clId="{97B68ED6-E1EB-4147-AD14-7D1089E3EC3D}" dt="2021-12-13T11:35:19.993" v="3" actId="47"/>
        <pc:sldMkLst>
          <pc:docMk/>
          <pc:sldMk cId="3492888510" sldId="259"/>
        </pc:sldMkLst>
      </pc:sldChg>
      <pc:sldChg chg="del">
        <pc:chgData name="Stewart Gale" userId="3647ddd2-6040-41ae-a96d-232c23482af8" providerId="ADAL" clId="{97B68ED6-E1EB-4147-AD14-7D1089E3EC3D}" dt="2021-12-13T11:35:20.330" v="4" actId="47"/>
        <pc:sldMkLst>
          <pc:docMk/>
          <pc:sldMk cId="3482216855" sldId="260"/>
        </pc:sldMkLst>
      </pc:sldChg>
      <pc:sldChg chg="del">
        <pc:chgData name="Stewart Gale" userId="3647ddd2-6040-41ae-a96d-232c23482af8" providerId="ADAL" clId="{97B68ED6-E1EB-4147-AD14-7D1089E3EC3D}" dt="2021-12-13T11:35:20.636" v="5" actId="47"/>
        <pc:sldMkLst>
          <pc:docMk/>
          <pc:sldMk cId="3773270132" sldId="269"/>
        </pc:sldMkLst>
      </pc:sldChg>
      <pc:sldChg chg="del">
        <pc:chgData name="Stewart Gale" userId="3647ddd2-6040-41ae-a96d-232c23482af8" providerId="ADAL" clId="{97B68ED6-E1EB-4147-AD14-7D1089E3EC3D}" dt="2021-12-13T11:35:21.004" v="6" actId="47"/>
        <pc:sldMkLst>
          <pc:docMk/>
          <pc:sldMk cId="3829867152" sldId="270"/>
        </pc:sldMkLst>
      </pc:sldChg>
      <pc:sldChg chg="del">
        <pc:chgData name="Stewart Gale" userId="3647ddd2-6040-41ae-a96d-232c23482af8" providerId="ADAL" clId="{97B68ED6-E1EB-4147-AD14-7D1089E3EC3D}" dt="2021-12-13T11:35:21.327" v="7" actId="47"/>
        <pc:sldMkLst>
          <pc:docMk/>
          <pc:sldMk cId="3254292840" sldId="271"/>
        </pc:sldMkLst>
      </pc:sldChg>
      <pc:sldChg chg="del">
        <pc:chgData name="Stewart Gale" userId="3647ddd2-6040-41ae-a96d-232c23482af8" providerId="ADAL" clId="{97B68ED6-E1EB-4147-AD14-7D1089E3EC3D}" dt="2021-12-13T11:35:21.683" v="8" actId="47"/>
        <pc:sldMkLst>
          <pc:docMk/>
          <pc:sldMk cId="2550896854" sldId="272"/>
        </pc:sldMkLst>
      </pc:sldChg>
      <pc:sldChg chg="del">
        <pc:chgData name="Stewart Gale" userId="3647ddd2-6040-41ae-a96d-232c23482af8" providerId="ADAL" clId="{97B68ED6-E1EB-4147-AD14-7D1089E3EC3D}" dt="2021-12-13T11:35:22.313" v="9" actId="47"/>
        <pc:sldMkLst>
          <pc:docMk/>
          <pc:sldMk cId="4063441176" sldId="273"/>
        </pc:sldMkLst>
      </pc:sldChg>
      <pc:sldChg chg="modSp">
        <pc:chgData name="Stewart Gale" userId="3647ddd2-6040-41ae-a96d-232c23482af8" providerId="ADAL" clId="{97B68ED6-E1EB-4147-AD14-7D1089E3EC3D}" dt="2021-12-13T11:35:30.038" v="12"/>
        <pc:sldMkLst>
          <pc:docMk/>
          <pc:sldMk cId="3004781052" sldId="274"/>
        </pc:sldMkLst>
      </pc:sldChg>
      <pc:sldChg chg="modSp mod modNotes">
        <pc:chgData name="Stewart Gale" userId="3647ddd2-6040-41ae-a96d-232c23482af8" providerId="ADAL" clId="{97B68ED6-E1EB-4147-AD14-7D1089E3EC3D}" dt="2022-11-09T03:13:08.970" v="46" actId="404"/>
        <pc:sldMkLst>
          <pc:docMk/>
          <pc:sldMk cId="3769301622" sldId="275"/>
        </pc:sldMkLst>
      </pc:sldChg>
      <pc:sldChg chg="addSp delSp modSp new mod">
        <pc:chgData name="Stewart Gale" userId="3647ddd2-6040-41ae-a96d-232c23482af8" providerId="ADAL" clId="{97B68ED6-E1EB-4147-AD14-7D1089E3EC3D}" dt="2021-12-13T11:35:50.924" v="40" actId="1076"/>
        <pc:sldMkLst>
          <pc:docMk/>
          <pc:sldMk cId="3217631022" sldId="276"/>
        </pc:sldMkLst>
      </pc:sldChg>
      <pc:sldMasterChg chg="modSp modSldLayout">
        <pc:chgData name="Stewart Gale" userId="3647ddd2-6040-41ae-a96d-232c23482af8" providerId="ADAL" clId="{97B68ED6-E1EB-4147-AD14-7D1089E3EC3D}" dt="2021-12-13T11:35:30.038" v="12"/>
        <pc:sldMasterMkLst>
          <pc:docMk/>
          <pc:sldMasterMk cId="0" sldId="2147483648"/>
        </pc:sldMasterMkLst>
        <pc:sldLayoutChg chg="modSp">
          <pc:chgData name="Stewart Gale" userId="3647ddd2-6040-41ae-a96d-232c23482af8" providerId="ADAL" clId="{97B68ED6-E1EB-4147-AD14-7D1089E3EC3D}" dt="2021-12-13T11:35:30.038" v="12"/>
          <pc:sldLayoutMkLst>
            <pc:docMk/>
            <pc:sldMasterMk cId="0" sldId="2147483648"/>
            <pc:sldLayoutMk cId="0" sldId="2147483649"/>
          </pc:sldLayoutMkLst>
        </pc:sldLayoutChg>
        <pc:sldLayoutChg chg="modSp">
          <pc:chgData name="Stewart Gale" userId="3647ddd2-6040-41ae-a96d-232c23482af8" providerId="ADAL" clId="{97B68ED6-E1EB-4147-AD14-7D1089E3EC3D}" dt="2021-12-13T11:35:30.038" v="12"/>
          <pc:sldLayoutMkLst>
            <pc:docMk/>
            <pc:sldMasterMk cId="0" sldId="2147483648"/>
            <pc:sldLayoutMk cId="0" sldId="2147483651"/>
          </pc:sldLayoutMkLst>
        </pc:sldLayoutChg>
        <pc:sldLayoutChg chg="modSp">
          <pc:chgData name="Stewart Gale" userId="3647ddd2-6040-41ae-a96d-232c23482af8" providerId="ADAL" clId="{97B68ED6-E1EB-4147-AD14-7D1089E3EC3D}" dt="2021-12-13T11:35:30.038" v="12"/>
          <pc:sldLayoutMkLst>
            <pc:docMk/>
            <pc:sldMasterMk cId="0" sldId="2147483648"/>
            <pc:sldLayoutMk cId="0" sldId="2147483652"/>
          </pc:sldLayoutMkLst>
        </pc:sldLayoutChg>
        <pc:sldLayoutChg chg="modSp">
          <pc:chgData name="Stewart Gale" userId="3647ddd2-6040-41ae-a96d-232c23482af8" providerId="ADAL" clId="{97B68ED6-E1EB-4147-AD14-7D1089E3EC3D}" dt="2021-12-13T11:35:30.038" v="12"/>
          <pc:sldLayoutMkLst>
            <pc:docMk/>
            <pc:sldMasterMk cId="0" sldId="2147483648"/>
            <pc:sldLayoutMk cId="0" sldId="2147483653"/>
          </pc:sldLayoutMkLst>
        </pc:sldLayoutChg>
        <pc:sldLayoutChg chg="modSp">
          <pc:chgData name="Stewart Gale" userId="3647ddd2-6040-41ae-a96d-232c23482af8" providerId="ADAL" clId="{97B68ED6-E1EB-4147-AD14-7D1089E3EC3D}" dt="2021-12-13T11:35:30.038" v="12"/>
          <pc:sldLayoutMkLst>
            <pc:docMk/>
            <pc:sldMasterMk cId="0" sldId="2147483648"/>
            <pc:sldLayoutMk cId="0" sldId="2147483656"/>
          </pc:sldLayoutMkLst>
        </pc:sldLayoutChg>
        <pc:sldLayoutChg chg="modSp">
          <pc:chgData name="Stewart Gale" userId="3647ddd2-6040-41ae-a96d-232c23482af8" providerId="ADAL" clId="{97B68ED6-E1EB-4147-AD14-7D1089E3EC3D}" dt="2021-12-13T11:35:30.038" v="12"/>
          <pc:sldLayoutMkLst>
            <pc:docMk/>
            <pc:sldMasterMk cId="0" sldId="2147483648"/>
            <pc:sldLayoutMk cId="0" sldId="2147483657"/>
          </pc:sldLayoutMkLst>
        </pc:sldLayoutChg>
        <pc:sldLayoutChg chg="modSp">
          <pc:chgData name="Stewart Gale" userId="3647ddd2-6040-41ae-a96d-232c23482af8" providerId="ADAL" clId="{97B68ED6-E1EB-4147-AD14-7D1089E3EC3D}" dt="2021-12-13T11:35:30.038" v="12"/>
          <pc:sldLayoutMkLst>
            <pc:docMk/>
            <pc:sldMasterMk cId="0" sldId="2147483648"/>
            <pc:sldLayoutMk cId="0" sldId="214748365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060E0-9D6C-4DAE-BCDB-87D6F219AE74}" type="datetimeFigureOut">
              <a:rPr lang="en-GB" smtClean="0"/>
              <a:t>17/11/2025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F2BA59-9D80-4B37-8918-23391A02449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4860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F2BA59-9D80-4B37-8918-23391A024492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0471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739515" y="803943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>
            <a:off x="3733800" y="146242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>
            <a:off x="3750965" y="5344863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Oval 6"/>
          <p:cNvSpPr/>
          <p:nvPr/>
        </p:nvSpPr>
        <p:spPr>
          <a:xfrm>
            <a:off x="3750965" y="1441160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Oval 7"/>
          <p:cNvSpPr/>
          <p:nvPr/>
        </p:nvSpPr>
        <p:spPr>
          <a:xfrm>
            <a:off x="3760470" y="2101952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Oval 8"/>
          <p:cNvSpPr/>
          <p:nvPr/>
        </p:nvSpPr>
        <p:spPr>
          <a:xfrm>
            <a:off x="3760470" y="2732268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3760470" y="3369378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3733800" y="6000659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760470" y="4032447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3750965" y="4690371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38" name="Straight Arrow Connector 37"/>
          <p:cNvCxnSpPr>
            <a:stCxn id="5" idx="4"/>
            <a:endCxn id="4" idx="0"/>
          </p:cNvCxnSpPr>
          <p:nvPr/>
        </p:nvCxnSpPr>
        <p:spPr>
          <a:xfrm>
            <a:off x="4000501" y="6796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032886" y="133734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032886" y="19750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032886" y="263274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032886" y="32704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032886" y="38800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032886" y="45658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032886" y="52516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4032886" y="590934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57"/>
          <p:cNvSpPr/>
          <p:nvPr/>
        </p:nvSpPr>
        <p:spPr>
          <a:xfrm>
            <a:off x="3997036" y="309311"/>
            <a:ext cx="1188252" cy="6438232"/>
          </a:xfrm>
          <a:custGeom>
            <a:avLst/>
            <a:gdLst>
              <a:gd name="connsiteX0" fmla="*/ 0 w 1188252"/>
              <a:gd name="connsiteY0" fmla="*/ 6200725 h 6438232"/>
              <a:gd name="connsiteX1" fmla="*/ 11876 w 1188252"/>
              <a:gd name="connsiteY1" fmla="*/ 6343229 h 6438232"/>
              <a:gd name="connsiteX2" fmla="*/ 23751 w 1188252"/>
              <a:gd name="connsiteY2" fmla="*/ 6390730 h 6438232"/>
              <a:gd name="connsiteX3" fmla="*/ 95003 w 1188252"/>
              <a:gd name="connsiteY3" fmla="*/ 6438232 h 6438232"/>
              <a:gd name="connsiteX4" fmla="*/ 296883 w 1188252"/>
              <a:gd name="connsiteY4" fmla="*/ 6426356 h 6438232"/>
              <a:gd name="connsiteX5" fmla="*/ 344385 w 1188252"/>
              <a:gd name="connsiteY5" fmla="*/ 6402606 h 6438232"/>
              <a:gd name="connsiteX6" fmla="*/ 380011 w 1188252"/>
              <a:gd name="connsiteY6" fmla="*/ 6390730 h 6438232"/>
              <a:gd name="connsiteX7" fmla="*/ 451263 w 1188252"/>
              <a:gd name="connsiteY7" fmla="*/ 6343229 h 6438232"/>
              <a:gd name="connsiteX8" fmla="*/ 486889 w 1188252"/>
              <a:gd name="connsiteY8" fmla="*/ 6319478 h 6438232"/>
              <a:gd name="connsiteX9" fmla="*/ 546265 w 1188252"/>
              <a:gd name="connsiteY9" fmla="*/ 6295728 h 6438232"/>
              <a:gd name="connsiteX10" fmla="*/ 581891 w 1188252"/>
              <a:gd name="connsiteY10" fmla="*/ 6260102 h 6438232"/>
              <a:gd name="connsiteX11" fmla="*/ 629393 w 1188252"/>
              <a:gd name="connsiteY11" fmla="*/ 6176975 h 6438232"/>
              <a:gd name="connsiteX12" fmla="*/ 653143 w 1188252"/>
              <a:gd name="connsiteY12" fmla="*/ 6070097 h 6438232"/>
              <a:gd name="connsiteX13" fmla="*/ 676894 w 1188252"/>
              <a:gd name="connsiteY13" fmla="*/ 6010720 h 6438232"/>
              <a:gd name="connsiteX14" fmla="*/ 700645 w 1188252"/>
              <a:gd name="connsiteY14" fmla="*/ 5915717 h 6438232"/>
              <a:gd name="connsiteX15" fmla="*/ 712520 w 1188252"/>
              <a:gd name="connsiteY15" fmla="*/ 5880091 h 6438232"/>
              <a:gd name="connsiteX16" fmla="*/ 724395 w 1188252"/>
              <a:gd name="connsiteY16" fmla="*/ 5832590 h 6438232"/>
              <a:gd name="connsiteX17" fmla="*/ 771896 w 1188252"/>
              <a:gd name="connsiteY17" fmla="*/ 5737588 h 6438232"/>
              <a:gd name="connsiteX18" fmla="*/ 795647 w 1188252"/>
              <a:gd name="connsiteY18" fmla="*/ 5666336 h 6438232"/>
              <a:gd name="connsiteX19" fmla="*/ 807522 w 1188252"/>
              <a:gd name="connsiteY19" fmla="*/ 5606959 h 6438232"/>
              <a:gd name="connsiteX20" fmla="*/ 831273 w 1188252"/>
              <a:gd name="connsiteY20" fmla="*/ 5571333 h 6438232"/>
              <a:gd name="connsiteX21" fmla="*/ 843148 w 1188252"/>
              <a:gd name="connsiteY21" fmla="*/ 5464455 h 6438232"/>
              <a:gd name="connsiteX22" fmla="*/ 855024 w 1188252"/>
              <a:gd name="connsiteY22" fmla="*/ 5310076 h 6438232"/>
              <a:gd name="connsiteX23" fmla="*/ 878774 w 1188252"/>
              <a:gd name="connsiteY23" fmla="*/ 5215073 h 6438232"/>
              <a:gd name="connsiteX24" fmla="*/ 890650 w 1188252"/>
              <a:gd name="connsiteY24" fmla="*/ 5131946 h 6438232"/>
              <a:gd name="connsiteX25" fmla="*/ 902525 w 1188252"/>
              <a:gd name="connsiteY25" fmla="*/ 4906315 h 6438232"/>
              <a:gd name="connsiteX26" fmla="*/ 950026 w 1188252"/>
              <a:gd name="connsiteY26" fmla="*/ 4645058 h 6438232"/>
              <a:gd name="connsiteX27" fmla="*/ 961902 w 1188252"/>
              <a:gd name="connsiteY27" fmla="*/ 4550055 h 6438232"/>
              <a:gd name="connsiteX28" fmla="*/ 985652 w 1188252"/>
              <a:gd name="connsiteY28" fmla="*/ 4407551 h 6438232"/>
              <a:gd name="connsiteX29" fmla="*/ 1033154 w 1188252"/>
              <a:gd name="connsiteY29" fmla="*/ 4217546 h 6438232"/>
              <a:gd name="connsiteX30" fmla="*/ 1056904 w 1188252"/>
              <a:gd name="connsiteY30" fmla="*/ 4122543 h 6438232"/>
              <a:gd name="connsiteX31" fmla="*/ 1068780 w 1188252"/>
              <a:gd name="connsiteY31" fmla="*/ 4075042 h 6438232"/>
              <a:gd name="connsiteX32" fmla="*/ 1092530 w 1188252"/>
              <a:gd name="connsiteY32" fmla="*/ 3956289 h 6438232"/>
              <a:gd name="connsiteX33" fmla="*/ 1116281 w 1188252"/>
              <a:gd name="connsiteY33" fmla="*/ 3778159 h 6438232"/>
              <a:gd name="connsiteX34" fmla="*/ 1140032 w 1188252"/>
              <a:gd name="connsiteY34" fmla="*/ 3695032 h 6438232"/>
              <a:gd name="connsiteX35" fmla="*/ 1187533 w 1188252"/>
              <a:gd name="connsiteY35" fmla="*/ 3291271 h 6438232"/>
              <a:gd name="connsiteX36" fmla="*/ 1140032 w 1188252"/>
              <a:gd name="connsiteY36" fmla="*/ 2139364 h 6438232"/>
              <a:gd name="connsiteX37" fmla="*/ 1128156 w 1188252"/>
              <a:gd name="connsiteY37" fmla="*/ 2056237 h 6438232"/>
              <a:gd name="connsiteX38" fmla="*/ 1116281 w 1188252"/>
              <a:gd name="connsiteY38" fmla="*/ 1913733 h 6438232"/>
              <a:gd name="connsiteX39" fmla="*/ 1092530 w 1188252"/>
              <a:gd name="connsiteY39" fmla="*/ 1866232 h 6438232"/>
              <a:gd name="connsiteX40" fmla="*/ 1068780 w 1188252"/>
              <a:gd name="connsiteY40" fmla="*/ 1640601 h 6438232"/>
              <a:gd name="connsiteX41" fmla="*/ 1045029 w 1188252"/>
              <a:gd name="connsiteY41" fmla="*/ 1581224 h 6438232"/>
              <a:gd name="connsiteX42" fmla="*/ 1033154 w 1188252"/>
              <a:gd name="connsiteY42" fmla="*/ 1521847 h 6438232"/>
              <a:gd name="connsiteX43" fmla="*/ 1021278 w 1188252"/>
              <a:gd name="connsiteY43" fmla="*/ 1426845 h 6438232"/>
              <a:gd name="connsiteX44" fmla="*/ 985652 w 1188252"/>
              <a:gd name="connsiteY44" fmla="*/ 1248715 h 6438232"/>
              <a:gd name="connsiteX45" fmla="*/ 950026 w 1188252"/>
              <a:gd name="connsiteY45" fmla="*/ 1094336 h 6438232"/>
              <a:gd name="connsiteX46" fmla="*/ 938151 w 1188252"/>
              <a:gd name="connsiteY46" fmla="*/ 1034959 h 6438232"/>
              <a:gd name="connsiteX47" fmla="*/ 902525 w 1188252"/>
              <a:gd name="connsiteY47" fmla="*/ 916206 h 6438232"/>
              <a:gd name="connsiteX48" fmla="*/ 866899 w 1188252"/>
              <a:gd name="connsiteY48" fmla="*/ 749951 h 6438232"/>
              <a:gd name="connsiteX49" fmla="*/ 855024 w 1188252"/>
              <a:gd name="connsiteY49" fmla="*/ 714325 h 6438232"/>
              <a:gd name="connsiteX50" fmla="*/ 831273 w 1188252"/>
              <a:gd name="connsiteY50" fmla="*/ 678699 h 6438232"/>
              <a:gd name="connsiteX51" fmla="*/ 819398 w 1188252"/>
              <a:gd name="connsiteY51" fmla="*/ 583697 h 6438232"/>
              <a:gd name="connsiteX52" fmla="*/ 795647 w 1188252"/>
              <a:gd name="connsiteY52" fmla="*/ 512445 h 6438232"/>
              <a:gd name="connsiteX53" fmla="*/ 783772 w 1188252"/>
              <a:gd name="connsiteY53" fmla="*/ 476819 h 6438232"/>
              <a:gd name="connsiteX54" fmla="*/ 748146 w 1188252"/>
              <a:gd name="connsiteY54" fmla="*/ 393691 h 6438232"/>
              <a:gd name="connsiteX55" fmla="*/ 736270 w 1188252"/>
              <a:gd name="connsiteY55" fmla="*/ 346190 h 6438232"/>
              <a:gd name="connsiteX56" fmla="*/ 712520 w 1188252"/>
              <a:gd name="connsiteY56" fmla="*/ 298689 h 6438232"/>
              <a:gd name="connsiteX57" fmla="*/ 688769 w 1188252"/>
              <a:gd name="connsiteY57" fmla="*/ 239312 h 6438232"/>
              <a:gd name="connsiteX58" fmla="*/ 653143 w 1188252"/>
              <a:gd name="connsiteY58" fmla="*/ 203686 h 6438232"/>
              <a:gd name="connsiteX59" fmla="*/ 605642 w 1188252"/>
              <a:gd name="connsiteY59" fmla="*/ 120559 h 6438232"/>
              <a:gd name="connsiteX60" fmla="*/ 534390 w 1188252"/>
              <a:gd name="connsiteY60" fmla="*/ 73058 h 6438232"/>
              <a:gd name="connsiteX61" fmla="*/ 463138 w 1188252"/>
              <a:gd name="connsiteY61" fmla="*/ 37432 h 6438232"/>
              <a:gd name="connsiteX62" fmla="*/ 427512 w 1188252"/>
              <a:gd name="connsiteY62" fmla="*/ 13681 h 6438232"/>
              <a:gd name="connsiteX63" fmla="*/ 273133 w 1188252"/>
              <a:gd name="connsiteY63" fmla="*/ 1806 h 643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88252" h="6438232">
                <a:moveTo>
                  <a:pt x="0" y="6200725"/>
                </a:moveTo>
                <a:cubicBezTo>
                  <a:pt x="3959" y="6248226"/>
                  <a:pt x="5964" y="6295931"/>
                  <a:pt x="11876" y="6343229"/>
                </a:cubicBezTo>
                <a:cubicBezTo>
                  <a:pt x="13900" y="6359424"/>
                  <a:pt x="13004" y="6378447"/>
                  <a:pt x="23751" y="6390730"/>
                </a:cubicBezTo>
                <a:cubicBezTo>
                  <a:pt x="42548" y="6412212"/>
                  <a:pt x="95003" y="6438232"/>
                  <a:pt x="95003" y="6438232"/>
                </a:cubicBezTo>
                <a:cubicBezTo>
                  <a:pt x="162296" y="6434273"/>
                  <a:pt x="230151" y="6435889"/>
                  <a:pt x="296883" y="6426356"/>
                </a:cubicBezTo>
                <a:cubicBezTo>
                  <a:pt x="314408" y="6423852"/>
                  <a:pt x="328114" y="6409579"/>
                  <a:pt x="344385" y="6402606"/>
                </a:cubicBezTo>
                <a:cubicBezTo>
                  <a:pt x="355891" y="6397675"/>
                  <a:pt x="369069" y="6396809"/>
                  <a:pt x="380011" y="6390730"/>
                </a:cubicBezTo>
                <a:cubicBezTo>
                  <a:pt x="404964" y="6376867"/>
                  <a:pt x="427512" y="6359063"/>
                  <a:pt x="451263" y="6343229"/>
                </a:cubicBezTo>
                <a:cubicBezTo>
                  <a:pt x="463138" y="6335312"/>
                  <a:pt x="473637" y="6324779"/>
                  <a:pt x="486889" y="6319478"/>
                </a:cubicBezTo>
                <a:lnTo>
                  <a:pt x="546265" y="6295728"/>
                </a:lnTo>
                <a:cubicBezTo>
                  <a:pt x="558140" y="6283853"/>
                  <a:pt x="571140" y="6273004"/>
                  <a:pt x="581891" y="6260102"/>
                </a:cubicBezTo>
                <a:cubicBezTo>
                  <a:pt x="602873" y="6234924"/>
                  <a:pt x="614874" y="6206013"/>
                  <a:pt x="629393" y="6176975"/>
                </a:cubicBezTo>
                <a:cubicBezTo>
                  <a:pt x="634099" y="6153446"/>
                  <a:pt x="644758" y="6095252"/>
                  <a:pt x="653143" y="6070097"/>
                </a:cubicBezTo>
                <a:cubicBezTo>
                  <a:pt x="659884" y="6049874"/>
                  <a:pt x="670625" y="6031094"/>
                  <a:pt x="676894" y="6010720"/>
                </a:cubicBezTo>
                <a:cubicBezTo>
                  <a:pt x="686494" y="5979521"/>
                  <a:pt x="692056" y="5947209"/>
                  <a:pt x="700645" y="5915717"/>
                </a:cubicBezTo>
                <a:cubicBezTo>
                  <a:pt x="703939" y="5903640"/>
                  <a:pt x="709081" y="5892127"/>
                  <a:pt x="712520" y="5880091"/>
                </a:cubicBezTo>
                <a:cubicBezTo>
                  <a:pt x="717004" y="5864398"/>
                  <a:pt x="718118" y="5847656"/>
                  <a:pt x="724395" y="5832590"/>
                </a:cubicBezTo>
                <a:cubicBezTo>
                  <a:pt x="738012" y="5799908"/>
                  <a:pt x="760700" y="5771176"/>
                  <a:pt x="771896" y="5737588"/>
                </a:cubicBezTo>
                <a:cubicBezTo>
                  <a:pt x="779813" y="5713837"/>
                  <a:pt x="790737" y="5690885"/>
                  <a:pt x="795647" y="5666336"/>
                </a:cubicBezTo>
                <a:cubicBezTo>
                  <a:pt x="799605" y="5646544"/>
                  <a:pt x="800435" y="5625858"/>
                  <a:pt x="807522" y="5606959"/>
                </a:cubicBezTo>
                <a:cubicBezTo>
                  <a:pt x="812533" y="5593595"/>
                  <a:pt x="823356" y="5583208"/>
                  <a:pt x="831273" y="5571333"/>
                </a:cubicBezTo>
                <a:cubicBezTo>
                  <a:pt x="835231" y="5535707"/>
                  <a:pt x="839903" y="5500153"/>
                  <a:pt x="843148" y="5464455"/>
                </a:cubicBezTo>
                <a:cubicBezTo>
                  <a:pt x="847821" y="5413055"/>
                  <a:pt x="847725" y="5361169"/>
                  <a:pt x="855024" y="5310076"/>
                </a:cubicBezTo>
                <a:cubicBezTo>
                  <a:pt x="859640" y="5277762"/>
                  <a:pt x="872372" y="5247081"/>
                  <a:pt x="878774" y="5215073"/>
                </a:cubicBezTo>
                <a:cubicBezTo>
                  <a:pt x="884263" y="5187626"/>
                  <a:pt x="886691" y="5159655"/>
                  <a:pt x="890650" y="5131946"/>
                </a:cubicBezTo>
                <a:cubicBezTo>
                  <a:pt x="894608" y="5056736"/>
                  <a:pt x="893408" y="4981076"/>
                  <a:pt x="902525" y="4906315"/>
                </a:cubicBezTo>
                <a:cubicBezTo>
                  <a:pt x="913240" y="4818453"/>
                  <a:pt x="939047" y="4732888"/>
                  <a:pt x="950026" y="4645058"/>
                </a:cubicBezTo>
                <a:cubicBezTo>
                  <a:pt x="953985" y="4613390"/>
                  <a:pt x="957168" y="4581616"/>
                  <a:pt x="961902" y="4550055"/>
                </a:cubicBezTo>
                <a:cubicBezTo>
                  <a:pt x="969046" y="4502431"/>
                  <a:pt x="979679" y="4455336"/>
                  <a:pt x="985652" y="4407551"/>
                </a:cubicBezTo>
                <a:cubicBezTo>
                  <a:pt x="1007282" y="4234509"/>
                  <a:pt x="965561" y="4307670"/>
                  <a:pt x="1033154" y="4217546"/>
                </a:cubicBezTo>
                <a:lnTo>
                  <a:pt x="1056904" y="4122543"/>
                </a:lnTo>
                <a:cubicBezTo>
                  <a:pt x="1060862" y="4106709"/>
                  <a:pt x="1066097" y="4091141"/>
                  <a:pt x="1068780" y="4075042"/>
                </a:cubicBezTo>
                <a:cubicBezTo>
                  <a:pt x="1083338" y="3987691"/>
                  <a:pt x="1074815" y="4027149"/>
                  <a:pt x="1092530" y="3956289"/>
                </a:cubicBezTo>
                <a:cubicBezTo>
                  <a:pt x="1099949" y="3882101"/>
                  <a:pt x="1099885" y="3843744"/>
                  <a:pt x="1116281" y="3778159"/>
                </a:cubicBezTo>
                <a:cubicBezTo>
                  <a:pt x="1123270" y="3750202"/>
                  <a:pt x="1134380" y="3723290"/>
                  <a:pt x="1140032" y="3695032"/>
                </a:cubicBezTo>
                <a:cubicBezTo>
                  <a:pt x="1166537" y="3562505"/>
                  <a:pt x="1174790" y="3425069"/>
                  <a:pt x="1187533" y="3291271"/>
                </a:cubicBezTo>
                <a:cubicBezTo>
                  <a:pt x="1174554" y="2304814"/>
                  <a:pt x="1218207" y="2686581"/>
                  <a:pt x="1140032" y="2139364"/>
                </a:cubicBezTo>
                <a:cubicBezTo>
                  <a:pt x="1136074" y="2111655"/>
                  <a:pt x="1130480" y="2084131"/>
                  <a:pt x="1128156" y="2056237"/>
                </a:cubicBezTo>
                <a:cubicBezTo>
                  <a:pt x="1124198" y="2008736"/>
                  <a:pt x="1125065" y="1960583"/>
                  <a:pt x="1116281" y="1913733"/>
                </a:cubicBezTo>
                <a:cubicBezTo>
                  <a:pt x="1113019" y="1896334"/>
                  <a:pt x="1100447" y="1882066"/>
                  <a:pt x="1092530" y="1866232"/>
                </a:cubicBezTo>
                <a:cubicBezTo>
                  <a:pt x="1055113" y="1716558"/>
                  <a:pt x="1122247" y="1997048"/>
                  <a:pt x="1068780" y="1640601"/>
                </a:cubicBezTo>
                <a:cubicBezTo>
                  <a:pt x="1065618" y="1619520"/>
                  <a:pt x="1052946" y="1601016"/>
                  <a:pt x="1045029" y="1581224"/>
                </a:cubicBezTo>
                <a:cubicBezTo>
                  <a:pt x="1041071" y="1561432"/>
                  <a:pt x="1036223" y="1541797"/>
                  <a:pt x="1033154" y="1521847"/>
                </a:cubicBezTo>
                <a:cubicBezTo>
                  <a:pt x="1028301" y="1490304"/>
                  <a:pt x="1026746" y="1458287"/>
                  <a:pt x="1021278" y="1426845"/>
                </a:cubicBezTo>
                <a:cubicBezTo>
                  <a:pt x="1010903" y="1367188"/>
                  <a:pt x="992339" y="1308897"/>
                  <a:pt x="985652" y="1248715"/>
                </a:cubicBezTo>
                <a:cubicBezTo>
                  <a:pt x="971822" y="1124243"/>
                  <a:pt x="989808" y="1173898"/>
                  <a:pt x="950026" y="1094336"/>
                </a:cubicBezTo>
                <a:cubicBezTo>
                  <a:pt x="946068" y="1074544"/>
                  <a:pt x="943462" y="1054432"/>
                  <a:pt x="938151" y="1034959"/>
                </a:cubicBezTo>
                <a:cubicBezTo>
                  <a:pt x="915429" y="951645"/>
                  <a:pt x="916436" y="985765"/>
                  <a:pt x="902525" y="916206"/>
                </a:cubicBezTo>
                <a:cubicBezTo>
                  <a:pt x="887575" y="841455"/>
                  <a:pt x="893384" y="829407"/>
                  <a:pt x="866899" y="749951"/>
                </a:cubicBezTo>
                <a:cubicBezTo>
                  <a:pt x="862941" y="738076"/>
                  <a:pt x="860622" y="725521"/>
                  <a:pt x="855024" y="714325"/>
                </a:cubicBezTo>
                <a:cubicBezTo>
                  <a:pt x="848641" y="701559"/>
                  <a:pt x="839190" y="690574"/>
                  <a:pt x="831273" y="678699"/>
                </a:cubicBezTo>
                <a:cubicBezTo>
                  <a:pt x="827315" y="647032"/>
                  <a:pt x="826085" y="614902"/>
                  <a:pt x="819398" y="583697"/>
                </a:cubicBezTo>
                <a:cubicBezTo>
                  <a:pt x="814152" y="559217"/>
                  <a:pt x="803564" y="536196"/>
                  <a:pt x="795647" y="512445"/>
                </a:cubicBezTo>
                <a:lnTo>
                  <a:pt x="783772" y="476819"/>
                </a:lnTo>
                <a:cubicBezTo>
                  <a:pt x="774239" y="448219"/>
                  <a:pt x="758449" y="422023"/>
                  <a:pt x="748146" y="393691"/>
                </a:cubicBezTo>
                <a:cubicBezTo>
                  <a:pt x="742568" y="378353"/>
                  <a:pt x="742001" y="361472"/>
                  <a:pt x="736270" y="346190"/>
                </a:cubicBezTo>
                <a:cubicBezTo>
                  <a:pt x="730054" y="329615"/>
                  <a:pt x="719710" y="314866"/>
                  <a:pt x="712520" y="298689"/>
                </a:cubicBezTo>
                <a:cubicBezTo>
                  <a:pt x="703862" y="279209"/>
                  <a:pt x="700067" y="257389"/>
                  <a:pt x="688769" y="239312"/>
                </a:cubicBezTo>
                <a:cubicBezTo>
                  <a:pt x="679868" y="225071"/>
                  <a:pt x="665018" y="215561"/>
                  <a:pt x="653143" y="203686"/>
                </a:cubicBezTo>
                <a:cubicBezTo>
                  <a:pt x="646141" y="189682"/>
                  <a:pt x="620564" y="133615"/>
                  <a:pt x="605642" y="120559"/>
                </a:cubicBezTo>
                <a:cubicBezTo>
                  <a:pt x="584160" y="101762"/>
                  <a:pt x="558141" y="88892"/>
                  <a:pt x="534390" y="73058"/>
                </a:cubicBezTo>
                <a:cubicBezTo>
                  <a:pt x="488347" y="42363"/>
                  <a:pt x="512305" y="53821"/>
                  <a:pt x="463138" y="37432"/>
                </a:cubicBezTo>
                <a:cubicBezTo>
                  <a:pt x="451263" y="29515"/>
                  <a:pt x="440630" y="19303"/>
                  <a:pt x="427512" y="13681"/>
                </a:cubicBezTo>
                <a:cubicBezTo>
                  <a:pt x="379643" y="-6834"/>
                  <a:pt x="321691" y="1806"/>
                  <a:pt x="273133" y="1806"/>
                </a:cubicBezTo>
              </a:path>
            </a:pathLst>
          </a:custGeom>
          <a:noFill/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7133879" y="800133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7128164" y="142432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7145329" y="5341053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7145329" y="1437350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7154834" y="2098142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7154834" y="2728458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7154834" y="3365568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7128164" y="5996849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>
            <a:off x="7154834" y="4028637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/>
          <p:cNvSpPr/>
          <p:nvPr/>
        </p:nvSpPr>
        <p:spPr>
          <a:xfrm>
            <a:off x="7145329" y="4686561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9" name="Straight Arrow Connector 68"/>
          <p:cNvCxnSpPr>
            <a:stCxn id="60" idx="4"/>
            <a:endCxn id="59" idx="0"/>
          </p:cNvCxnSpPr>
          <p:nvPr/>
        </p:nvCxnSpPr>
        <p:spPr>
          <a:xfrm>
            <a:off x="7394865" y="6758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427250" y="133353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7427250" y="19712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427250" y="262893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7427250" y="32666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7427250" y="38762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7427250" y="45620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7427250" y="52478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7427250" y="590553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reeform 77"/>
          <p:cNvSpPr/>
          <p:nvPr/>
        </p:nvSpPr>
        <p:spPr>
          <a:xfrm>
            <a:off x="7391400" y="305501"/>
            <a:ext cx="1188252" cy="6438232"/>
          </a:xfrm>
          <a:custGeom>
            <a:avLst/>
            <a:gdLst>
              <a:gd name="connsiteX0" fmla="*/ 0 w 1188252"/>
              <a:gd name="connsiteY0" fmla="*/ 6200725 h 6438232"/>
              <a:gd name="connsiteX1" fmla="*/ 11876 w 1188252"/>
              <a:gd name="connsiteY1" fmla="*/ 6343229 h 6438232"/>
              <a:gd name="connsiteX2" fmla="*/ 23751 w 1188252"/>
              <a:gd name="connsiteY2" fmla="*/ 6390730 h 6438232"/>
              <a:gd name="connsiteX3" fmla="*/ 95003 w 1188252"/>
              <a:gd name="connsiteY3" fmla="*/ 6438232 h 6438232"/>
              <a:gd name="connsiteX4" fmla="*/ 296883 w 1188252"/>
              <a:gd name="connsiteY4" fmla="*/ 6426356 h 6438232"/>
              <a:gd name="connsiteX5" fmla="*/ 344385 w 1188252"/>
              <a:gd name="connsiteY5" fmla="*/ 6402606 h 6438232"/>
              <a:gd name="connsiteX6" fmla="*/ 380011 w 1188252"/>
              <a:gd name="connsiteY6" fmla="*/ 6390730 h 6438232"/>
              <a:gd name="connsiteX7" fmla="*/ 451263 w 1188252"/>
              <a:gd name="connsiteY7" fmla="*/ 6343229 h 6438232"/>
              <a:gd name="connsiteX8" fmla="*/ 486889 w 1188252"/>
              <a:gd name="connsiteY8" fmla="*/ 6319478 h 6438232"/>
              <a:gd name="connsiteX9" fmla="*/ 546265 w 1188252"/>
              <a:gd name="connsiteY9" fmla="*/ 6295728 h 6438232"/>
              <a:gd name="connsiteX10" fmla="*/ 581891 w 1188252"/>
              <a:gd name="connsiteY10" fmla="*/ 6260102 h 6438232"/>
              <a:gd name="connsiteX11" fmla="*/ 629393 w 1188252"/>
              <a:gd name="connsiteY11" fmla="*/ 6176975 h 6438232"/>
              <a:gd name="connsiteX12" fmla="*/ 653143 w 1188252"/>
              <a:gd name="connsiteY12" fmla="*/ 6070097 h 6438232"/>
              <a:gd name="connsiteX13" fmla="*/ 676894 w 1188252"/>
              <a:gd name="connsiteY13" fmla="*/ 6010720 h 6438232"/>
              <a:gd name="connsiteX14" fmla="*/ 700645 w 1188252"/>
              <a:gd name="connsiteY14" fmla="*/ 5915717 h 6438232"/>
              <a:gd name="connsiteX15" fmla="*/ 712520 w 1188252"/>
              <a:gd name="connsiteY15" fmla="*/ 5880091 h 6438232"/>
              <a:gd name="connsiteX16" fmla="*/ 724395 w 1188252"/>
              <a:gd name="connsiteY16" fmla="*/ 5832590 h 6438232"/>
              <a:gd name="connsiteX17" fmla="*/ 771896 w 1188252"/>
              <a:gd name="connsiteY17" fmla="*/ 5737588 h 6438232"/>
              <a:gd name="connsiteX18" fmla="*/ 795647 w 1188252"/>
              <a:gd name="connsiteY18" fmla="*/ 5666336 h 6438232"/>
              <a:gd name="connsiteX19" fmla="*/ 807522 w 1188252"/>
              <a:gd name="connsiteY19" fmla="*/ 5606959 h 6438232"/>
              <a:gd name="connsiteX20" fmla="*/ 831273 w 1188252"/>
              <a:gd name="connsiteY20" fmla="*/ 5571333 h 6438232"/>
              <a:gd name="connsiteX21" fmla="*/ 843148 w 1188252"/>
              <a:gd name="connsiteY21" fmla="*/ 5464455 h 6438232"/>
              <a:gd name="connsiteX22" fmla="*/ 855024 w 1188252"/>
              <a:gd name="connsiteY22" fmla="*/ 5310076 h 6438232"/>
              <a:gd name="connsiteX23" fmla="*/ 878774 w 1188252"/>
              <a:gd name="connsiteY23" fmla="*/ 5215073 h 6438232"/>
              <a:gd name="connsiteX24" fmla="*/ 890650 w 1188252"/>
              <a:gd name="connsiteY24" fmla="*/ 5131946 h 6438232"/>
              <a:gd name="connsiteX25" fmla="*/ 902525 w 1188252"/>
              <a:gd name="connsiteY25" fmla="*/ 4906315 h 6438232"/>
              <a:gd name="connsiteX26" fmla="*/ 950026 w 1188252"/>
              <a:gd name="connsiteY26" fmla="*/ 4645058 h 6438232"/>
              <a:gd name="connsiteX27" fmla="*/ 961902 w 1188252"/>
              <a:gd name="connsiteY27" fmla="*/ 4550055 h 6438232"/>
              <a:gd name="connsiteX28" fmla="*/ 985652 w 1188252"/>
              <a:gd name="connsiteY28" fmla="*/ 4407551 h 6438232"/>
              <a:gd name="connsiteX29" fmla="*/ 1033154 w 1188252"/>
              <a:gd name="connsiteY29" fmla="*/ 4217546 h 6438232"/>
              <a:gd name="connsiteX30" fmla="*/ 1056904 w 1188252"/>
              <a:gd name="connsiteY30" fmla="*/ 4122543 h 6438232"/>
              <a:gd name="connsiteX31" fmla="*/ 1068780 w 1188252"/>
              <a:gd name="connsiteY31" fmla="*/ 4075042 h 6438232"/>
              <a:gd name="connsiteX32" fmla="*/ 1092530 w 1188252"/>
              <a:gd name="connsiteY32" fmla="*/ 3956289 h 6438232"/>
              <a:gd name="connsiteX33" fmla="*/ 1116281 w 1188252"/>
              <a:gd name="connsiteY33" fmla="*/ 3778159 h 6438232"/>
              <a:gd name="connsiteX34" fmla="*/ 1140032 w 1188252"/>
              <a:gd name="connsiteY34" fmla="*/ 3695032 h 6438232"/>
              <a:gd name="connsiteX35" fmla="*/ 1187533 w 1188252"/>
              <a:gd name="connsiteY35" fmla="*/ 3291271 h 6438232"/>
              <a:gd name="connsiteX36" fmla="*/ 1140032 w 1188252"/>
              <a:gd name="connsiteY36" fmla="*/ 2139364 h 6438232"/>
              <a:gd name="connsiteX37" fmla="*/ 1128156 w 1188252"/>
              <a:gd name="connsiteY37" fmla="*/ 2056237 h 6438232"/>
              <a:gd name="connsiteX38" fmla="*/ 1116281 w 1188252"/>
              <a:gd name="connsiteY38" fmla="*/ 1913733 h 6438232"/>
              <a:gd name="connsiteX39" fmla="*/ 1092530 w 1188252"/>
              <a:gd name="connsiteY39" fmla="*/ 1866232 h 6438232"/>
              <a:gd name="connsiteX40" fmla="*/ 1068780 w 1188252"/>
              <a:gd name="connsiteY40" fmla="*/ 1640601 h 6438232"/>
              <a:gd name="connsiteX41" fmla="*/ 1045029 w 1188252"/>
              <a:gd name="connsiteY41" fmla="*/ 1581224 h 6438232"/>
              <a:gd name="connsiteX42" fmla="*/ 1033154 w 1188252"/>
              <a:gd name="connsiteY42" fmla="*/ 1521847 h 6438232"/>
              <a:gd name="connsiteX43" fmla="*/ 1021278 w 1188252"/>
              <a:gd name="connsiteY43" fmla="*/ 1426845 h 6438232"/>
              <a:gd name="connsiteX44" fmla="*/ 985652 w 1188252"/>
              <a:gd name="connsiteY44" fmla="*/ 1248715 h 6438232"/>
              <a:gd name="connsiteX45" fmla="*/ 950026 w 1188252"/>
              <a:gd name="connsiteY45" fmla="*/ 1094336 h 6438232"/>
              <a:gd name="connsiteX46" fmla="*/ 938151 w 1188252"/>
              <a:gd name="connsiteY46" fmla="*/ 1034959 h 6438232"/>
              <a:gd name="connsiteX47" fmla="*/ 902525 w 1188252"/>
              <a:gd name="connsiteY47" fmla="*/ 916206 h 6438232"/>
              <a:gd name="connsiteX48" fmla="*/ 866899 w 1188252"/>
              <a:gd name="connsiteY48" fmla="*/ 749951 h 6438232"/>
              <a:gd name="connsiteX49" fmla="*/ 855024 w 1188252"/>
              <a:gd name="connsiteY49" fmla="*/ 714325 h 6438232"/>
              <a:gd name="connsiteX50" fmla="*/ 831273 w 1188252"/>
              <a:gd name="connsiteY50" fmla="*/ 678699 h 6438232"/>
              <a:gd name="connsiteX51" fmla="*/ 819398 w 1188252"/>
              <a:gd name="connsiteY51" fmla="*/ 583697 h 6438232"/>
              <a:gd name="connsiteX52" fmla="*/ 795647 w 1188252"/>
              <a:gd name="connsiteY52" fmla="*/ 512445 h 6438232"/>
              <a:gd name="connsiteX53" fmla="*/ 783772 w 1188252"/>
              <a:gd name="connsiteY53" fmla="*/ 476819 h 6438232"/>
              <a:gd name="connsiteX54" fmla="*/ 748146 w 1188252"/>
              <a:gd name="connsiteY54" fmla="*/ 393691 h 6438232"/>
              <a:gd name="connsiteX55" fmla="*/ 736270 w 1188252"/>
              <a:gd name="connsiteY55" fmla="*/ 346190 h 6438232"/>
              <a:gd name="connsiteX56" fmla="*/ 712520 w 1188252"/>
              <a:gd name="connsiteY56" fmla="*/ 298689 h 6438232"/>
              <a:gd name="connsiteX57" fmla="*/ 688769 w 1188252"/>
              <a:gd name="connsiteY57" fmla="*/ 239312 h 6438232"/>
              <a:gd name="connsiteX58" fmla="*/ 653143 w 1188252"/>
              <a:gd name="connsiteY58" fmla="*/ 203686 h 6438232"/>
              <a:gd name="connsiteX59" fmla="*/ 605642 w 1188252"/>
              <a:gd name="connsiteY59" fmla="*/ 120559 h 6438232"/>
              <a:gd name="connsiteX60" fmla="*/ 534390 w 1188252"/>
              <a:gd name="connsiteY60" fmla="*/ 73058 h 6438232"/>
              <a:gd name="connsiteX61" fmla="*/ 463138 w 1188252"/>
              <a:gd name="connsiteY61" fmla="*/ 37432 h 6438232"/>
              <a:gd name="connsiteX62" fmla="*/ 427512 w 1188252"/>
              <a:gd name="connsiteY62" fmla="*/ 13681 h 6438232"/>
              <a:gd name="connsiteX63" fmla="*/ 273133 w 1188252"/>
              <a:gd name="connsiteY63" fmla="*/ 1806 h 643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88252" h="6438232">
                <a:moveTo>
                  <a:pt x="0" y="6200725"/>
                </a:moveTo>
                <a:cubicBezTo>
                  <a:pt x="3959" y="6248226"/>
                  <a:pt x="5964" y="6295931"/>
                  <a:pt x="11876" y="6343229"/>
                </a:cubicBezTo>
                <a:cubicBezTo>
                  <a:pt x="13900" y="6359424"/>
                  <a:pt x="13004" y="6378447"/>
                  <a:pt x="23751" y="6390730"/>
                </a:cubicBezTo>
                <a:cubicBezTo>
                  <a:pt x="42548" y="6412212"/>
                  <a:pt x="95003" y="6438232"/>
                  <a:pt x="95003" y="6438232"/>
                </a:cubicBezTo>
                <a:cubicBezTo>
                  <a:pt x="162296" y="6434273"/>
                  <a:pt x="230151" y="6435889"/>
                  <a:pt x="296883" y="6426356"/>
                </a:cubicBezTo>
                <a:cubicBezTo>
                  <a:pt x="314408" y="6423852"/>
                  <a:pt x="328114" y="6409579"/>
                  <a:pt x="344385" y="6402606"/>
                </a:cubicBezTo>
                <a:cubicBezTo>
                  <a:pt x="355891" y="6397675"/>
                  <a:pt x="369069" y="6396809"/>
                  <a:pt x="380011" y="6390730"/>
                </a:cubicBezTo>
                <a:cubicBezTo>
                  <a:pt x="404964" y="6376867"/>
                  <a:pt x="427512" y="6359063"/>
                  <a:pt x="451263" y="6343229"/>
                </a:cubicBezTo>
                <a:cubicBezTo>
                  <a:pt x="463138" y="6335312"/>
                  <a:pt x="473637" y="6324779"/>
                  <a:pt x="486889" y="6319478"/>
                </a:cubicBezTo>
                <a:lnTo>
                  <a:pt x="546265" y="6295728"/>
                </a:lnTo>
                <a:cubicBezTo>
                  <a:pt x="558140" y="6283853"/>
                  <a:pt x="571140" y="6273004"/>
                  <a:pt x="581891" y="6260102"/>
                </a:cubicBezTo>
                <a:cubicBezTo>
                  <a:pt x="602873" y="6234924"/>
                  <a:pt x="614874" y="6206013"/>
                  <a:pt x="629393" y="6176975"/>
                </a:cubicBezTo>
                <a:cubicBezTo>
                  <a:pt x="634099" y="6153446"/>
                  <a:pt x="644758" y="6095252"/>
                  <a:pt x="653143" y="6070097"/>
                </a:cubicBezTo>
                <a:cubicBezTo>
                  <a:pt x="659884" y="6049874"/>
                  <a:pt x="670625" y="6031094"/>
                  <a:pt x="676894" y="6010720"/>
                </a:cubicBezTo>
                <a:cubicBezTo>
                  <a:pt x="686494" y="5979521"/>
                  <a:pt x="692056" y="5947209"/>
                  <a:pt x="700645" y="5915717"/>
                </a:cubicBezTo>
                <a:cubicBezTo>
                  <a:pt x="703939" y="5903640"/>
                  <a:pt x="709081" y="5892127"/>
                  <a:pt x="712520" y="5880091"/>
                </a:cubicBezTo>
                <a:cubicBezTo>
                  <a:pt x="717004" y="5864398"/>
                  <a:pt x="718118" y="5847656"/>
                  <a:pt x="724395" y="5832590"/>
                </a:cubicBezTo>
                <a:cubicBezTo>
                  <a:pt x="738012" y="5799908"/>
                  <a:pt x="760700" y="5771176"/>
                  <a:pt x="771896" y="5737588"/>
                </a:cubicBezTo>
                <a:cubicBezTo>
                  <a:pt x="779813" y="5713837"/>
                  <a:pt x="790737" y="5690885"/>
                  <a:pt x="795647" y="5666336"/>
                </a:cubicBezTo>
                <a:cubicBezTo>
                  <a:pt x="799605" y="5646544"/>
                  <a:pt x="800435" y="5625858"/>
                  <a:pt x="807522" y="5606959"/>
                </a:cubicBezTo>
                <a:cubicBezTo>
                  <a:pt x="812533" y="5593595"/>
                  <a:pt x="823356" y="5583208"/>
                  <a:pt x="831273" y="5571333"/>
                </a:cubicBezTo>
                <a:cubicBezTo>
                  <a:pt x="835231" y="5535707"/>
                  <a:pt x="839903" y="5500153"/>
                  <a:pt x="843148" y="5464455"/>
                </a:cubicBezTo>
                <a:cubicBezTo>
                  <a:pt x="847821" y="5413055"/>
                  <a:pt x="847725" y="5361169"/>
                  <a:pt x="855024" y="5310076"/>
                </a:cubicBezTo>
                <a:cubicBezTo>
                  <a:pt x="859640" y="5277762"/>
                  <a:pt x="872372" y="5247081"/>
                  <a:pt x="878774" y="5215073"/>
                </a:cubicBezTo>
                <a:cubicBezTo>
                  <a:pt x="884263" y="5187626"/>
                  <a:pt x="886691" y="5159655"/>
                  <a:pt x="890650" y="5131946"/>
                </a:cubicBezTo>
                <a:cubicBezTo>
                  <a:pt x="894608" y="5056736"/>
                  <a:pt x="893408" y="4981076"/>
                  <a:pt x="902525" y="4906315"/>
                </a:cubicBezTo>
                <a:cubicBezTo>
                  <a:pt x="913240" y="4818453"/>
                  <a:pt x="939047" y="4732888"/>
                  <a:pt x="950026" y="4645058"/>
                </a:cubicBezTo>
                <a:cubicBezTo>
                  <a:pt x="953985" y="4613390"/>
                  <a:pt x="957168" y="4581616"/>
                  <a:pt x="961902" y="4550055"/>
                </a:cubicBezTo>
                <a:cubicBezTo>
                  <a:pt x="969046" y="4502431"/>
                  <a:pt x="979679" y="4455336"/>
                  <a:pt x="985652" y="4407551"/>
                </a:cubicBezTo>
                <a:cubicBezTo>
                  <a:pt x="1007282" y="4234509"/>
                  <a:pt x="965561" y="4307670"/>
                  <a:pt x="1033154" y="4217546"/>
                </a:cubicBezTo>
                <a:lnTo>
                  <a:pt x="1056904" y="4122543"/>
                </a:lnTo>
                <a:cubicBezTo>
                  <a:pt x="1060862" y="4106709"/>
                  <a:pt x="1066097" y="4091141"/>
                  <a:pt x="1068780" y="4075042"/>
                </a:cubicBezTo>
                <a:cubicBezTo>
                  <a:pt x="1083338" y="3987691"/>
                  <a:pt x="1074815" y="4027149"/>
                  <a:pt x="1092530" y="3956289"/>
                </a:cubicBezTo>
                <a:cubicBezTo>
                  <a:pt x="1099949" y="3882101"/>
                  <a:pt x="1099885" y="3843744"/>
                  <a:pt x="1116281" y="3778159"/>
                </a:cubicBezTo>
                <a:cubicBezTo>
                  <a:pt x="1123270" y="3750202"/>
                  <a:pt x="1134380" y="3723290"/>
                  <a:pt x="1140032" y="3695032"/>
                </a:cubicBezTo>
                <a:cubicBezTo>
                  <a:pt x="1166537" y="3562505"/>
                  <a:pt x="1174790" y="3425069"/>
                  <a:pt x="1187533" y="3291271"/>
                </a:cubicBezTo>
                <a:cubicBezTo>
                  <a:pt x="1174554" y="2304814"/>
                  <a:pt x="1218207" y="2686581"/>
                  <a:pt x="1140032" y="2139364"/>
                </a:cubicBezTo>
                <a:cubicBezTo>
                  <a:pt x="1136074" y="2111655"/>
                  <a:pt x="1130480" y="2084131"/>
                  <a:pt x="1128156" y="2056237"/>
                </a:cubicBezTo>
                <a:cubicBezTo>
                  <a:pt x="1124198" y="2008736"/>
                  <a:pt x="1125065" y="1960583"/>
                  <a:pt x="1116281" y="1913733"/>
                </a:cubicBezTo>
                <a:cubicBezTo>
                  <a:pt x="1113019" y="1896334"/>
                  <a:pt x="1100447" y="1882066"/>
                  <a:pt x="1092530" y="1866232"/>
                </a:cubicBezTo>
                <a:cubicBezTo>
                  <a:pt x="1055113" y="1716558"/>
                  <a:pt x="1122247" y="1997048"/>
                  <a:pt x="1068780" y="1640601"/>
                </a:cubicBezTo>
                <a:cubicBezTo>
                  <a:pt x="1065618" y="1619520"/>
                  <a:pt x="1052946" y="1601016"/>
                  <a:pt x="1045029" y="1581224"/>
                </a:cubicBezTo>
                <a:cubicBezTo>
                  <a:pt x="1041071" y="1561432"/>
                  <a:pt x="1036223" y="1541797"/>
                  <a:pt x="1033154" y="1521847"/>
                </a:cubicBezTo>
                <a:cubicBezTo>
                  <a:pt x="1028301" y="1490304"/>
                  <a:pt x="1026746" y="1458287"/>
                  <a:pt x="1021278" y="1426845"/>
                </a:cubicBezTo>
                <a:cubicBezTo>
                  <a:pt x="1010903" y="1367188"/>
                  <a:pt x="992339" y="1308897"/>
                  <a:pt x="985652" y="1248715"/>
                </a:cubicBezTo>
                <a:cubicBezTo>
                  <a:pt x="971822" y="1124243"/>
                  <a:pt x="989808" y="1173898"/>
                  <a:pt x="950026" y="1094336"/>
                </a:cubicBezTo>
                <a:cubicBezTo>
                  <a:pt x="946068" y="1074544"/>
                  <a:pt x="943462" y="1054432"/>
                  <a:pt x="938151" y="1034959"/>
                </a:cubicBezTo>
                <a:cubicBezTo>
                  <a:pt x="915429" y="951645"/>
                  <a:pt x="916436" y="985765"/>
                  <a:pt x="902525" y="916206"/>
                </a:cubicBezTo>
                <a:cubicBezTo>
                  <a:pt x="887575" y="841455"/>
                  <a:pt x="893384" y="829407"/>
                  <a:pt x="866899" y="749951"/>
                </a:cubicBezTo>
                <a:cubicBezTo>
                  <a:pt x="862941" y="738076"/>
                  <a:pt x="860622" y="725521"/>
                  <a:pt x="855024" y="714325"/>
                </a:cubicBezTo>
                <a:cubicBezTo>
                  <a:pt x="848641" y="701559"/>
                  <a:pt x="839190" y="690574"/>
                  <a:pt x="831273" y="678699"/>
                </a:cubicBezTo>
                <a:cubicBezTo>
                  <a:pt x="827315" y="647032"/>
                  <a:pt x="826085" y="614902"/>
                  <a:pt x="819398" y="583697"/>
                </a:cubicBezTo>
                <a:cubicBezTo>
                  <a:pt x="814152" y="559217"/>
                  <a:pt x="803564" y="536196"/>
                  <a:pt x="795647" y="512445"/>
                </a:cubicBezTo>
                <a:lnTo>
                  <a:pt x="783772" y="476819"/>
                </a:lnTo>
                <a:cubicBezTo>
                  <a:pt x="774239" y="448219"/>
                  <a:pt x="758449" y="422023"/>
                  <a:pt x="748146" y="393691"/>
                </a:cubicBezTo>
                <a:cubicBezTo>
                  <a:pt x="742568" y="378353"/>
                  <a:pt x="742001" y="361472"/>
                  <a:pt x="736270" y="346190"/>
                </a:cubicBezTo>
                <a:cubicBezTo>
                  <a:pt x="730054" y="329615"/>
                  <a:pt x="719710" y="314866"/>
                  <a:pt x="712520" y="298689"/>
                </a:cubicBezTo>
                <a:cubicBezTo>
                  <a:pt x="703862" y="279209"/>
                  <a:pt x="700067" y="257389"/>
                  <a:pt x="688769" y="239312"/>
                </a:cubicBezTo>
                <a:cubicBezTo>
                  <a:pt x="679868" y="225071"/>
                  <a:pt x="665018" y="215561"/>
                  <a:pt x="653143" y="203686"/>
                </a:cubicBezTo>
                <a:cubicBezTo>
                  <a:pt x="646141" y="189682"/>
                  <a:pt x="620564" y="133615"/>
                  <a:pt x="605642" y="120559"/>
                </a:cubicBezTo>
                <a:cubicBezTo>
                  <a:pt x="584160" y="101762"/>
                  <a:pt x="558141" y="88892"/>
                  <a:pt x="534390" y="73058"/>
                </a:cubicBezTo>
                <a:cubicBezTo>
                  <a:pt x="488347" y="42363"/>
                  <a:pt x="512305" y="53821"/>
                  <a:pt x="463138" y="37432"/>
                </a:cubicBezTo>
                <a:cubicBezTo>
                  <a:pt x="451263" y="29515"/>
                  <a:pt x="440630" y="19303"/>
                  <a:pt x="427512" y="13681"/>
                </a:cubicBezTo>
                <a:cubicBezTo>
                  <a:pt x="379643" y="-6834"/>
                  <a:pt x="321691" y="1806"/>
                  <a:pt x="273133" y="1806"/>
                </a:cubicBezTo>
              </a:path>
            </a:pathLst>
          </a:custGeom>
          <a:noFill/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TextBox 98"/>
          <p:cNvSpPr txBox="1"/>
          <p:nvPr/>
        </p:nvSpPr>
        <p:spPr>
          <a:xfrm>
            <a:off x="4800600" y="142433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6600"/>
                </a:solidFill>
              </a:rPr>
              <a:t>Amber</a:t>
            </a:r>
          </a:p>
          <a:p>
            <a:r>
              <a:rPr lang="en-GB" dirty="0">
                <a:solidFill>
                  <a:srgbClr val="FF6600"/>
                </a:solidFill>
              </a:rPr>
              <a:t>10 Questions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202360" y="-13855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B050"/>
                </a:solidFill>
              </a:rPr>
              <a:t>Green</a:t>
            </a:r>
          </a:p>
          <a:p>
            <a:r>
              <a:rPr lang="en-GB" dirty="0">
                <a:solidFill>
                  <a:srgbClr val="00B050"/>
                </a:solidFill>
              </a:rPr>
              <a:t>10 Questions</a:t>
            </a:r>
          </a:p>
        </p:txBody>
      </p:sp>
    </p:spTree>
    <p:extLst>
      <p:ext uri="{BB962C8B-B14F-4D97-AF65-F5344CB8AC3E}">
        <p14:creationId xmlns:p14="http://schemas.microsoft.com/office/powerpoint/2010/main" val="3004781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26E7A06-B55E-4B35-A2EA-83E132EC76F9}"/>
              </a:ext>
            </a:extLst>
          </p:cNvPr>
          <p:cNvSpPr txBox="1"/>
          <p:nvPr/>
        </p:nvSpPr>
        <p:spPr>
          <a:xfrm>
            <a:off x="1524000" y="2057400"/>
            <a:ext cx="9372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217631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3739515" y="803943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5" name="Oval 4"/>
          <p:cNvSpPr/>
          <p:nvPr/>
        </p:nvSpPr>
        <p:spPr>
          <a:xfrm>
            <a:off x="3733800" y="146242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" name="Oval 5"/>
          <p:cNvSpPr/>
          <p:nvPr/>
        </p:nvSpPr>
        <p:spPr>
          <a:xfrm>
            <a:off x="3750965" y="5344863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7" name="Oval 6"/>
          <p:cNvSpPr/>
          <p:nvPr/>
        </p:nvSpPr>
        <p:spPr>
          <a:xfrm>
            <a:off x="3750965" y="1441160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8" name="Oval 7"/>
          <p:cNvSpPr/>
          <p:nvPr/>
        </p:nvSpPr>
        <p:spPr>
          <a:xfrm>
            <a:off x="3760470" y="2101952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9" name="Oval 8"/>
          <p:cNvSpPr/>
          <p:nvPr/>
        </p:nvSpPr>
        <p:spPr>
          <a:xfrm>
            <a:off x="3760470" y="2732268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Oval 9"/>
          <p:cNvSpPr/>
          <p:nvPr/>
        </p:nvSpPr>
        <p:spPr>
          <a:xfrm>
            <a:off x="3760470" y="3369378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11" name="Oval 10"/>
          <p:cNvSpPr/>
          <p:nvPr/>
        </p:nvSpPr>
        <p:spPr>
          <a:xfrm>
            <a:off x="3733800" y="6000659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20" name="Oval 19"/>
          <p:cNvSpPr/>
          <p:nvPr/>
        </p:nvSpPr>
        <p:spPr>
          <a:xfrm>
            <a:off x="3760470" y="4032447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21" name="Oval 20"/>
          <p:cNvSpPr/>
          <p:nvPr/>
        </p:nvSpPr>
        <p:spPr>
          <a:xfrm>
            <a:off x="3750965" y="4690371"/>
            <a:ext cx="533400" cy="533400"/>
          </a:xfrm>
          <a:prstGeom prst="ellipse">
            <a:avLst/>
          </a:prstGeom>
          <a:noFill/>
          <a:ln>
            <a:solidFill>
              <a:srgbClr val="FF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-2</a:t>
            </a:r>
          </a:p>
        </p:txBody>
      </p:sp>
      <p:cxnSp>
        <p:nvCxnSpPr>
          <p:cNvPr id="38" name="Straight Arrow Connector 37"/>
          <p:cNvCxnSpPr>
            <a:stCxn id="5" idx="4"/>
            <a:endCxn id="4" idx="0"/>
          </p:cNvCxnSpPr>
          <p:nvPr/>
        </p:nvCxnSpPr>
        <p:spPr>
          <a:xfrm>
            <a:off x="4000501" y="6796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>
            <a:off x="4032886" y="133734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>
            <a:off x="4032886" y="19750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>
            <a:off x="4032886" y="263274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4032886" y="32704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>
            <a:off x="4032886" y="38800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032886" y="45658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/>
          <p:cNvCxnSpPr/>
          <p:nvPr/>
        </p:nvCxnSpPr>
        <p:spPr>
          <a:xfrm>
            <a:off x="4032886" y="525164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>
            <a:off x="4032886" y="590934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Freeform 57"/>
          <p:cNvSpPr/>
          <p:nvPr/>
        </p:nvSpPr>
        <p:spPr>
          <a:xfrm>
            <a:off x="3997036" y="309311"/>
            <a:ext cx="1188252" cy="6438232"/>
          </a:xfrm>
          <a:custGeom>
            <a:avLst/>
            <a:gdLst>
              <a:gd name="connsiteX0" fmla="*/ 0 w 1188252"/>
              <a:gd name="connsiteY0" fmla="*/ 6200725 h 6438232"/>
              <a:gd name="connsiteX1" fmla="*/ 11876 w 1188252"/>
              <a:gd name="connsiteY1" fmla="*/ 6343229 h 6438232"/>
              <a:gd name="connsiteX2" fmla="*/ 23751 w 1188252"/>
              <a:gd name="connsiteY2" fmla="*/ 6390730 h 6438232"/>
              <a:gd name="connsiteX3" fmla="*/ 95003 w 1188252"/>
              <a:gd name="connsiteY3" fmla="*/ 6438232 h 6438232"/>
              <a:gd name="connsiteX4" fmla="*/ 296883 w 1188252"/>
              <a:gd name="connsiteY4" fmla="*/ 6426356 h 6438232"/>
              <a:gd name="connsiteX5" fmla="*/ 344385 w 1188252"/>
              <a:gd name="connsiteY5" fmla="*/ 6402606 h 6438232"/>
              <a:gd name="connsiteX6" fmla="*/ 380011 w 1188252"/>
              <a:gd name="connsiteY6" fmla="*/ 6390730 h 6438232"/>
              <a:gd name="connsiteX7" fmla="*/ 451263 w 1188252"/>
              <a:gd name="connsiteY7" fmla="*/ 6343229 h 6438232"/>
              <a:gd name="connsiteX8" fmla="*/ 486889 w 1188252"/>
              <a:gd name="connsiteY8" fmla="*/ 6319478 h 6438232"/>
              <a:gd name="connsiteX9" fmla="*/ 546265 w 1188252"/>
              <a:gd name="connsiteY9" fmla="*/ 6295728 h 6438232"/>
              <a:gd name="connsiteX10" fmla="*/ 581891 w 1188252"/>
              <a:gd name="connsiteY10" fmla="*/ 6260102 h 6438232"/>
              <a:gd name="connsiteX11" fmla="*/ 629393 w 1188252"/>
              <a:gd name="connsiteY11" fmla="*/ 6176975 h 6438232"/>
              <a:gd name="connsiteX12" fmla="*/ 653143 w 1188252"/>
              <a:gd name="connsiteY12" fmla="*/ 6070097 h 6438232"/>
              <a:gd name="connsiteX13" fmla="*/ 676894 w 1188252"/>
              <a:gd name="connsiteY13" fmla="*/ 6010720 h 6438232"/>
              <a:gd name="connsiteX14" fmla="*/ 700645 w 1188252"/>
              <a:gd name="connsiteY14" fmla="*/ 5915717 h 6438232"/>
              <a:gd name="connsiteX15" fmla="*/ 712520 w 1188252"/>
              <a:gd name="connsiteY15" fmla="*/ 5880091 h 6438232"/>
              <a:gd name="connsiteX16" fmla="*/ 724395 w 1188252"/>
              <a:gd name="connsiteY16" fmla="*/ 5832590 h 6438232"/>
              <a:gd name="connsiteX17" fmla="*/ 771896 w 1188252"/>
              <a:gd name="connsiteY17" fmla="*/ 5737588 h 6438232"/>
              <a:gd name="connsiteX18" fmla="*/ 795647 w 1188252"/>
              <a:gd name="connsiteY18" fmla="*/ 5666336 h 6438232"/>
              <a:gd name="connsiteX19" fmla="*/ 807522 w 1188252"/>
              <a:gd name="connsiteY19" fmla="*/ 5606959 h 6438232"/>
              <a:gd name="connsiteX20" fmla="*/ 831273 w 1188252"/>
              <a:gd name="connsiteY20" fmla="*/ 5571333 h 6438232"/>
              <a:gd name="connsiteX21" fmla="*/ 843148 w 1188252"/>
              <a:gd name="connsiteY21" fmla="*/ 5464455 h 6438232"/>
              <a:gd name="connsiteX22" fmla="*/ 855024 w 1188252"/>
              <a:gd name="connsiteY22" fmla="*/ 5310076 h 6438232"/>
              <a:gd name="connsiteX23" fmla="*/ 878774 w 1188252"/>
              <a:gd name="connsiteY23" fmla="*/ 5215073 h 6438232"/>
              <a:gd name="connsiteX24" fmla="*/ 890650 w 1188252"/>
              <a:gd name="connsiteY24" fmla="*/ 5131946 h 6438232"/>
              <a:gd name="connsiteX25" fmla="*/ 902525 w 1188252"/>
              <a:gd name="connsiteY25" fmla="*/ 4906315 h 6438232"/>
              <a:gd name="connsiteX26" fmla="*/ 950026 w 1188252"/>
              <a:gd name="connsiteY26" fmla="*/ 4645058 h 6438232"/>
              <a:gd name="connsiteX27" fmla="*/ 961902 w 1188252"/>
              <a:gd name="connsiteY27" fmla="*/ 4550055 h 6438232"/>
              <a:gd name="connsiteX28" fmla="*/ 985652 w 1188252"/>
              <a:gd name="connsiteY28" fmla="*/ 4407551 h 6438232"/>
              <a:gd name="connsiteX29" fmla="*/ 1033154 w 1188252"/>
              <a:gd name="connsiteY29" fmla="*/ 4217546 h 6438232"/>
              <a:gd name="connsiteX30" fmla="*/ 1056904 w 1188252"/>
              <a:gd name="connsiteY30" fmla="*/ 4122543 h 6438232"/>
              <a:gd name="connsiteX31" fmla="*/ 1068780 w 1188252"/>
              <a:gd name="connsiteY31" fmla="*/ 4075042 h 6438232"/>
              <a:gd name="connsiteX32" fmla="*/ 1092530 w 1188252"/>
              <a:gd name="connsiteY32" fmla="*/ 3956289 h 6438232"/>
              <a:gd name="connsiteX33" fmla="*/ 1116281 w 1188252"/>
              <a:gd name="connsiteY33" fmla="*/ 3778159 h 6438232"/>
              <a:gd name="connsiteX34" fmla="*/ 1140032 w 1188252"/>
              <a:gd name="connsiteY34" fmla="*/ 3695032 h 6438232"/>
              <a:gd name="connsiteX35" fmla="*/ 1187533 w 1188252"/>
              <a:gd name="connsiteY35" fmla="*/ 3291271 h 6438232"/>
              <a:gd name="connsiteX36" fmla="*/ 1140032 w 1188252"/>
              <a:gd name="connsiteY36" fmla="*/ 2139364 h 6438232"/>
              <a:gd name="connsiteX37" fmla="*/ 1128156 w 1188252"/>
              <a:gd name="connsiteY37" fmla="*/ 2056237 h 6438232"/>
              <a:gd name="connsiteX38" fmla="*/ 1116281 w 1188252"/>
              <a:gd name="connsiteY38" fmla="*/ 1913733 h 6438232"/>
              <a:gd name="connsiteX39" fmla="*/ 1092530 w 1188252"/>
              <a:gd name="connsiteY39" fmla="*/ 1866232 h 6438232"/>
              <a:gd name="connsiteX40" fmla="*/ 1068780 w 1188252"/>
              <a:gd name="connsiteY40" fmla="*/ 1640601 h 6438232"/>
              <a:gd name="connsiteX41" fmla="*/ 1045029 w 1188252"/>
              <a:gd name="connsiteY41" fmla="*/ 1581224 h 6438232"/>
              <a:gd name="connsiteX42" fmla="*/ 1033154 w 1188252"/>
              <a:gd name="connsiteY42" fmla="*/ 1521847 h 6438232"/>
              <a:gd name="connsiteX43" fmla="*/ 1021278 w 1188252"/>
              <a:gd name="connsiteY43" fmla="*/ 1426845 h 6438232"/>
              <a:gd name="connsiteX44" fmla="*/ 985652 w 1188252"/>
              <a:gd name="connsiteY44" fmla="*/ 1248715 h 6438232"/>
              <a:gd name="connsiteX45" fmla="*/ 950026 w 1188252"/>
              <a:gd name="connsiteY45" fmla="*/ 1094336 h 6438232"/>
              <a:gd name="connsiteX46" fmla="*/ 938151 w 1188252"/>
              <a:gd name="connsiteY46" fmla="*/ 1034959 h 6438232"/>
              <a:gd name="connsiteX47" fmla="*/ 902525 w 1188252"/>
              <a:gd name="connsiteY47" fmla="*/ 916206 h 6438232"/>
              <a:gd name="connsiteX48" fmla="*/ 866899 w 1188252"/>
              <a:gd name="connsiteY48" fmla="*/ 749951 h 6438232"/>
              <a:gd name="connsiteX49" fmla="*/ 855024 w 1188252"/>
              <a:gd name="connsiteY49" fmla="*/ 714325 h 6438232"/>
              <a:gd name="connsiteX50" fmla="*/ 831273 w 1188252"/>
              <a:gd name="connsiteY50" fmla="*/ 678699 h 6438232"/>
              <a:gd name="connsiteX51" fmla="*/ 819398 w 1188252"/>
              <a:gd name="connsiteY51" fmla="*/ 583697 h 6438232"/>
              <a:gd name="connsiteX52" fmla="*/ 795647 w 1188252"/>
              <a:gd name="connsiteY52" fmla="*/ 512445 h 6438232"/>
              <a:gd name="connsiteX53" fmla="*/ 783772 w 1188252"/>
              <a:gd name="connsiteY53" fmla="*/ 476819 h 6438232"/>
              <a:gd name="connsiteX54" fmla="*/ 748146 w 1188252"/>
              <a:gd name="connsiteY54" fmla="*/ 393691 h 6438232"/>
              <a:gd name="connsiteX55" fmla="*/ 736270 w 1188252"/>
              <a:gd name="connsiteY55" fmla="*/ 346190 h 6438232"/>
              <a:gd name="connsiteX56" fmla="*/ 712520 w 1188252"/>
              <a:gd name="connsiteY56" fmla="*/ 298689 h 6438232"/>
              <a:gd name="connsiteX57" fmla="*/ 688769 w 1188252"/>
              <a:gd name="connsiteY57" fmla="*/ 239312 h 6438232"/>
              <a:gd name="connsiteX58" fmla="*/ 653143 w 1188252"/>
              <a:gd name="connsiteY58" fmla="*/ 203686 h 6438232"/>
              <a:gd name="connsiteX59" fmla="*/ 605642 w 1188252"/>
              <a:gd name="connsiteY59" fmla="*/ 120559 h 6438232"/>
              <a:gd name="connsiteX60" fmla="*/ 534390 w 1188252"/>
              <a:gd name="connsiteY60" fmla="*/ 73058 h 6438232"/>
              <a:gd name="connsiteX61" fmla="*/ 463138 w 1188252"/>
              <a:gd name="connsiteY61" fmla="*/ 37432 h 6438232"/>
              <a:gd name="connsiteX62" fmla="*/ 427512 w 1188252"/>
              <a:gd name="connsiteY62" fmla="*/ 13681 h 6438232"/>
              <a:gd name="connsiteX63" fmla="*/ 273133 w 1188252"/>
              <a:gd name="connsiteY63" fmla="*/ 1806 h 643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88252" h="6438232">
                <a:moveTo>
                  <a:pt x="0" y="6200725"/>
                </a:moveTo>
                <a:cubicBezTo>
                  <a:pt x="3959" y="6248226"/>
                  <a:pt x="5964" y="6295931"/>
                  <a:pt x="11876" y="6343229"/>
                </a:cubicBezTo>
                <a:cubicBezTo>
                  <a:pt x="13900" y="6359424"/>
                  <a:pt x="13004" y="6378447"/>
                  <a:pt x="23751" y="6390730"/>
                </a:cubicBezTo>
                <a:cubicBezTo>
                  <a:pt x="42548" y="6412212"/>
                  <a:pt x="95003" y="6438232"/>
                  <a:pt x="95003" y="6438232"/>
                </a:cubicBezTo>
                <a:cubicBezTo>
                  <a:pt x="162296" y="6434273"/>
                  <a:pt x="230151" y="6435889"/>
                  <a:pt x="296883" y="6426356"/>
                </a:cubicBezTo>
                <a:cubicBezTo>
                  <a:pt x="314408" y="6423852"/>
                  <a:pt x="328114" y="6409579"/>
                  <a:pt x="344385" y="6402606"/>
                </a:cubicBezTo>
                <a:cubicBezTo>
                  <a:pt x="355891" y="6397675"/>
                  <a:pt x="369069" y="6396809"/>
                  <a:pt x="380011" y="6390730"/>
                </a:cubicBezTo>
                <a:cubicBezTo>
                  <a:pt x="404964" y="6376867"/>
                  <a:pt x="427512" y="6359063"/>
                  <a:pt x="451263" y="6343229"/>
                </a:cubicBezTo>
                <a:cubicBezTo>
                  <a:pt x="463138" y="6335312"/>
                  <a:pt x="473637" y="6324779"/>
                  <a:pt x="486889" y="6319478"/>
                </a:cubicBezTo>
                <a:lnTo>
                  <a:pt x="546265" y="6295728"/>
                </a:lnTo>
                <a:cubicBezTo>
                  <a:pt x="558140" y="6283853"/>
                  <a:pt x="571140" y="6273004"/>
                  <a:pt x="581891" y="6260102"/>
                </a:cubicBezTo>
                <a:cubicBezTo>
                  <a:pt x="602873" y="6234924"/>
                  <a:pt x="614874" y="6206013"/>
                  <a:pt x="629393" y="6176975"/>
                </a:cubicBezTo>
                <a:cubicBezTo>
                  <a:pt x="634099" y="6153446"/>
                  <a:pt x="644758" y="6095252"/>
                  <a:pt x="653143" y="6070097"/>
                </a:cubicBezTo>
                <a:cubicBezTo>
                  <a:pt x="659884" y="6049874"/>
                  <a:pt x="670625" y="6031094"/>
                  <a:pt x="676894" y="6010720"/>
                </a:cubicBezTo>
                <a:cubicBezTo>
                  <a:pt x="686494" y="5979521"/>
                  <a:pt x="692056" y="5947209"/>
                  <a:pt x="700645" y="5915717"/>
                </a:cubicBezTo>
                <a:cubicBezTo>
                  <a:pt x="703939" y="5903640"/>
                  <a:pt x="709081" y="5892127"/>
                  <a:pt x="712520" y="5880091"/>
                </a:cubicBezTo>
                <a:cubicBezTo>
                  <a:pt x="717004" y="5864398"/>
                  <a:pt x="718118" y="5847656"/>
                  <a:pt x="724395" y="5832590"/>
                </a:cubicBezTo>
                <a:cubicBezTo>
                  <a:pt x="738012" y="5799908"/>
                  <a:pt x="760700" y="5771176"/>
                  <a:pt x="771896" y="5737588"/>
                </a:cubicBezTo>
                <a:cubicBezTo>
                  <a:pt x="779813" y="5713837"/>
                  <a:pt x="790737" y="5690885"/>
                  <a:pt x="795647" y="5666336"/>
                </a:cubicBezTo>
                <a:cubicBezTo>
                  <a:pt x="799605" y="5646544"/>
                  <a:pt x="800435" y="5625858"/>
                  <a:pt x="807522" y="5606959"/>
                </a:cubicBezTo>
                <a:cubicBezTo>
                  <a:pt x="812533" y="5593595"/>
                  <a:pt x="823356" y="5583208"/>
                  <a:pt x="831273" y="5571333"/>
                </a:cubicBezTo>
                <a:cubicBezTo>
                  <a:pt x="835231" y="5535707"/>
                  <a:pt x="839903" y="5500153"/>
                  <a:pt x="843148" y="5464455"/>
                </a:cubicBezTo>
                <a:cubicBezTo>
                  <a:pt x="847821" y="5413055"/>
                  <a:pt x="847725" y="5361169"/>
                  <a:pt x="855024" y="5310076"/>
                </a:cubicBezTo>
                <a:cubicBezTo>
                  <a:pt x="859640" y="5277762"/>
                  <a:pt x="872372" y="5247081"/>
                  <a:pt x="878774" y="5215073"/>
                </a:cubicBezTo>
                <a:cubicBezTo>
                  <a:pt x="884263" y="5187626"/>
                  <a:pt x="886691" y="5159655"/>
                  <a:pt x="890650" y="5131946"/>
                </a:cubicBezTo>
                <a:cubicBezTo>
                  <a:pt x="894608" y="5056736"/>
                  <a:pt x="893408" y="4981076"/>
                  <a:pt x="902525" y="4906315"/>
                </a:cubicBezTo>
                <a:cubicBezTo>
                  <a:pt x="913240" y="4818453"/>
                  <a:pt x="939047" y="4732888"/>
                  <a:pt x="950026" y="4645058"/>
                </a:cubicBezTo>
                <a:cubicBezTo>
                  <a:pt x="953985" y="4613390"/>
                  <a:pt x="957168" y="4581616"/>
                  <a:pt x="961902" y="4550055"/>
                </a:cubicBezTo>
                <a:cubicBezTo>
                  <a:pt x="969046" y="4502431"/>
                  <a:pt x="979679" y="4455336"/>
                  <a:pt x="985652" y="4407551"/>
                </a:cubicBezTo>
                <a:cubicBezTo>
                  <a:pt x="1007282" y="4234509"/>
                  <a:pt x="965561" y="4307670"/>
                  <a:pt x="1033154" y="4217546"/>
                </a:cubicBezTo>
                <a:lnTo>
                  <a:pt x="1056904" y="4122543"/>
                </a:lnTo>
                <a:cubicBezTo>
                  <a:pt x="1060862" y="4106709"/>
                  <a:pt x="1066097" y="4091141"/>
                  <a:pt x="1068780" y="4075042"/>
                </a:cubicBezTo>
                <a:cubicBezTo>
                  <a:pt x="1083338" y="3987691"/>
                  <a:pt x="1074815" y="4027149"/>
                  <a:pt x="1092530" y="3956289"/>
                </a:cubicBezTo>
                <a:cubicBezTo>
                  <a:pt x="1099949" y="3882101"/>
                  <a:pt x="1099885" y="3843744"/>
                  <a:pt x="1116281" y="3778159"/>
                </a:cubicBezTo>
                <a:cubicBezTo>
                  <a:pt x="1123270" y="3750202"/>
                  <a:pt x="1134380" y="3723290"/>
                  <a:pt x="1140032" y="3695032"/>
                </a:cubicBezTo>
                <a:cubicBezTo>
                  <a:pt x="1166537" y="3562505"/>
                  <a:pt x="1174790" y="3425069"/>
                  <a:pt x="1187533" y="3291271"/>
                </a:cubicBezTo>
                <a:cubicBezTo>
                  <a:pt x="1174554" y="2304814"/>
                  <a:pt x="1218207" y="2686581"/>
                  <a:pt x="1140032" y="2139364"/>
                </a:cubicBezTo>
                <a:cubicBezTo>
                  <a:pt x="1136074" y="2111655"/>
                  <a:pt x="1130480" y="2084131"/>
                  <a:pt x="1128156" y="2056237"/>
                </a:cubicBezTo>
                <a:cubicBezTo>
                  <a:pt x="1124198" y="2008736"/>
                  <a:pt x="1125065" y="1960583"/>
                  <a:pt x="1116281" y="1913733"/>
                </a:cubicBezTo>
                <a:cubicBezTo>
                  <a:pt x="1113019" y="1896334"/>
                  <a:pt x="1100447" y="1882066"/>
                  <a:pt x="1092530" y="1866232"/>
                </a:cubicBezTo>
                <a:cubicBezTo>
                  <a:pt x="1055113" y="1716558"/>
                  <a:pt x="1122247" y="1997048"/>
                  <a:pt x="1068780" y="1640601"/>
                </a:cubicBezTo>
                <a:cubicBezTo>
                  <a:pt x="1065618" y="1619520"/>
                  <a:pt x="1052946" y="1601016"/>
                  <a:pt x="1045029" y="1581224"/>
                </a:cubicBezTo>
                <a:cubicBezTo>
                  <a:pt x="1041071" y="1561432"/>
                  <a:pt x="1036223" y="1541797"/>
                  <a:pt x="1033154" y="1521847"/>
                </a:cubicBezTo>
                <a:cubicBezTo>
                  <a:pt x="1028301" y="1490304"/>
                  <a:pt x="1026746" y="1458287"/>
                  <a:pt x="1021278" y="1426845"/>
                </a:cubicBezTo>
                <a:cubicBezTo>
                  <a:pt x="1010903" y="1367188"/>
                  <a:pt x="992339" y="1308897"/>
                  <a:pt x="985652" y="1248715"/>
                </a:cubicBezTo>
                <a:cubicBezTo>
                  <a:pt x="971822" y="1124243"/>
                  <a:pt x="989808" y="1173898"/>
                  <a:pt x="950026" y="1094336"/>
                </a:cubicBezTo>
                <a:cubicBezTo>
                  <a:pt x="946068" y="1074544"/>
                  <a:pt x="943462" y="1054432"/>
                  <a:pt x="938151" y="1034959"/>
                </a:cubicBezTo>
                <a:cubicBezTo>
                  <a:pt x="915429" y="951645"/>
                  <a:pt x="916436" y="985765"/>
                  <a:pt x="902525" y="916206"/>
                </a:cubicBezTo>
                <a:cubicBezTo>
                  <a:pt x="887575" y="841455"/>
                  <a:pt x="893384" y="829407"/>
                  <a:pt x="866899" y="749951"/>
                </a:cubicBezTo>
                <a:cubicBezTo>
                  <a:pt x="862941" y="738076"/>
                  <a:pt x="860622" y="725521"/>
                  <a:pt x="855024" y="714325"/>
                </a:cubicBezTo>
                <a:cubicBezTo>
                  <a:pt x="848641" y="701559"/>
                  <a:pt x="839190" y="690574"/>
                  <a:pt x="831273" y="678699"/>
                </a:cubicBezTo>
                <a:cubicBezTo>
                  <a:pt x="827315" y="647032"/>
                  <a:pt x="826085" y="614902"/>
                  <a:pt x="819398" y="583697"/>
                </a:cubicBezTo>
                <a:cubicBezTo>
                  <a:pt x="814152" y="559217"/>
                  <a:pt x="803564" y="536196"/>
                  <a:pt x="795647" y="512445"/>
                </a:cubicBezTo>
                <a:lnTo>
                  <a:pt x="783772" y="476819"/>
                </a:lnTo>
                <a:cubicBezTo>
                  <a:pt x="774239" y="448219"/>
                  <a:pt x="758449" y="422023"/>
                  <a:pt x="748146" y="393691"/>
                </a:cubicBezTo>
                <a:cubicBezTo>
                  <a:pt x="742568" y="378353"/>
                  <a:pt x="742001" y="361472"/>
                  <a:pt x="736270" y="346190"/>
                </a:cubicBezTo>
                <a:cubicBezTo>
                  <a:pt x="730054" y="329615"/>
                  <a:pt x="719710" y="314866"/>
                  <a:pt x="712520" y="298689"/>
                </a:cubicBezTo>
                <a:cubicBezTo>
                  <a:pt x="703862" y="279209"/>
                  <a:pt x="700067" y="257389"/>
                  <a:pt x="688769" y="239312"/>
                </a:cubicBezTo>
                <a:cubicBezTo>
                  <a:pt x="679868" y="225071"/>
                  <a:pt x="665018" y="215561"/>
                  <a:pt x="653143" y="203686"/>
                </a:cubicBezTo>
                <a:cubicBezTo>
                  <a:pt x="646141" y="189682"/>
                  <a:pt x="620564" y="133615"/>
                  <a:pt x="605642" y="120559"/>
                </a:cubicBezTo>
                <a:cubicBezTo>
                  <a:pt x="584160" y="101762"/>
                  <a:pt x="558141" y="88892"/>
                  <a:pt x="534390" y="73058"/>
                </a:cubicBezTo>
                <a:cubicBezTo>
                  <a:pt x="488347" y="42363"/>
                  <a:pt x="512305" y="53821"/>
                  <a:pt x="463138" y="37432"/>
                </a:cubicBezTo>
                <a:cubicBezTo>
                  <a:pt x="451263" y="29515"/>
                  <a:pt x="440630" y="19303"/>
                  <a:pt x="427512" y="13681"/>
                </a:cubicBezTo>
                <a:cubicBezTo>
                  <a:pt x="379643" y="-6834"/>
                  <a:pt x="321691" y="1806"/>
                  <a:pt x="273133" y="1806"/>
                </a:cubicBezTo>
              </a:path>
            </a:pathLst>
          </a:custGeom>
          <a:noFill/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59" name="Oval 58"/>
          <p:cNvSpPr/>
          <p:nvPr/>
        </p:nvSpPr>
        <p:spPr>
          <a:xfrm>
            <a:off x="7133879" y="800133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60" name="Oval 59"/>
          <p:cNvSpPr/>
          <p:nvPr/>
        </p:nvSpPr>
        <p:spPr>
          <a:xfrm>
            <a:off x="7128164" y="142432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-2</a:t>
            </a:r>
          </a:p>
        </p:txBody>
      </p:sp>
      <p:sp>
        <p:nvSpPr>
          <p:cNvPr id="61" name="Oval 60"/>
          <p:cNvSpPr/>
          <p:nvPr/>
        </p:nvSpPr>
        <p:spPr>
          <a:xfrm>
            <a:off x="7145329" y="5341053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-4</a:t>
            </a:r>
          </a:p>
        </p:txBody>
      </p:sp>
      <p:sp>
        <p:nvSpPr>
          <p:cNvPr id="62" name="Oval 61"/>
          <p:cNvSpPr/>
          <p:nvPr/>
        </p:nvSpPr>
        <p:spPr>
          <a:xfrm>
            <a:off x="7145329" y="1437350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63" name="Oval 62"/>
          <p:cNvSpPr/>
          <p:nvPr/>
        </p:nvSpPr>
        <p:spPr>
          <a:xfrm>
            <a:off x="7154834" y="2098142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5</a:t>
            </a:r>
          </a:p>
        </p:txBody>
      </p:sp>
      <p:sp>
        <p:nvSpPr>
          <p:cNvPr id="64" name="Oval 63"/>
          <p:cNvSpPr/>
          <p:nvPr/>
        </p:nvSpPr>
        <p:spPr>
          <a:xfrm>
            <a:off x="7154834" y="2728458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7</a:t>
            </a:r>
          </a:p>
        </p:txBody>
      </p:sp>
      <p:sp>
        <p:nvSpPr>
          <p:cNvPr id="65" name="Oval 64"/>
          <p:cNvSpPr/>
          <p:nvPr/>
        </p:nvSpPr>
        <p:spPr>
          <a:xfrm>
            <a:off x="7154834" y="3365568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0</a:t>
            </a:r>
          </a:p>
        </p:txBody>
      </p:sp>
      <p:sp>
        <p:nvSpPr>
          <p:cNvPr id="66" name="Oval 65"/>
          <p:cNvSpPr/>
          <p:nvPr/>
        </p:nvSpPr>
        <p:spPr>
          <a:xfrm>
            <a:off x="7128164" y="5996849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67" name="Oval 66"/>
          <p:cNvSpPr/>
          <p:nvPr/>
        </p:nvSpPr>
        <p:spPr>
          <a:xfrm>
            <a:off x="7154834" y="4028637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68" name="Oval 67"/>
          <p:cNvSpPr/>
          <p:nvPr/>
        </p:nvSpPr>
        <p:spPr>
          <a:xfrm>
            <a:off x="7145329" y="4686561"/>
            <a:ext cx="5334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</a:rPr>
              <a:t>6</a:t>
            </a:r>
          </a:p>
        </p:txBody>
      </p:sp>
      <p:cxnSp>
        <p:nvCxnSpPr>
          <p:cNvPr id="69" name="Straight Arrow Connector 68"/>
          <p:cNvCxnSpPr>
            <a:stCxn id="60" idx="4"/>
            <a:endCxn id="59" idx="0"/>
          </p:cNvCxnSpPr>
          <p:nvPr/>
        </p:nvCxnSpPr>
        <p:spPr>
          <a:xfrm>
            <a:off x="7394865" y="6758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/>
          <p:cNvCxnSpPr/>
          <p:nvPr/>
        </p:nvCxnSpPr>
        <p:spPr>
          <a:xfrm>
            <a:off x="7427250" y="133353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/>
          <p:nvPr/>
        </p:nvCxnSpPr>
        <p:spPr>
          <a:xfrm>
            <a:off x="7427250" y="19712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/>
          <p:cNvCxnSpPr/>
          <p:nvPr/>
        </p:nvCxnSpPr>
        <p:spPr>
          <a:xfrm>
            <a:off x="7427250" y="262893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/>
          <p:cNvCxnSpPr/>
          <p:nvPr/>
        </p:nvCxnSpPr>
        <p:spPr>
          <a:xfrm>
            <a:off x="7427250" y="32666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>
            <a:off x="7427250" y="38762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>
            <a:off x="7427250" y="45620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>
            <a:off x="7427250" y="5247833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/>
          <p:nvPr/>
        </p:nvCxnSpPr>
        <p:spPr>
          <a:xfrm>
            <a:off x="7427250" y="5905534"/>
            <a:ext cx="5715" cy="12430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Freeform 77"/>
          <p:cNvSpPr/>
          <p:nvPr/>
        </p:nvSpPr>
        <p:spPr>
          <a:xfrm>
            <a:off x="7391400" y="305501"/>
            <a:ext cx="1188252" cy="6438232"/>
          </a:xfrm>
          <a:custGeom>
            <a:avLst/>
            <a:gdLst>
              <a:gd name="connsiteX0" fmla="*/ 0 w 1188252"/>
              <a:gd name="connsiteY0" fmla="*/ 6200725 h 6438232"/>
              <a:gd name="connsiteX1" fmla="*/ 11876 w 1188252"/>
              <a:gd name="connsiteY1" fmla="*/ 6343229 h 6438232"/>
              <a:gd name="connsiteX2" fmla="*/ 23751 w 1188252"/>
              <a:gd name="connsiteY2" fmla="*/ 6390730 h 6438232"/>
              <a:gd name="connsiteX3" fmla="*/ 95003 w 1188252"/>
              <a:gd name="connsiteY3" fmla="*/ 6438232 h 6438232"/>
              <a:gd name="connsiteX4" fmla="*/ 296883 w 1188252"/>
              <a:gd name="connsiteY4" fmla="*/ 6426356 h 6438232"/>
              <a:gd name="connsiteX5" fmla="*/ 344385 w 1188252"/>
              <a:gd name="connsiteY5" fmla="*/ 6402606 h 6438232"/>
              <a:gd name="connsiteX6" fmla="*/ 380011 w 1188252"/>
              <a:gd name="connsiteY6" fmla="*/ 6390730 h 6438232"/>
              <a:gd name="connsiteX7" fmla="*/ 451263 w 1188252"/>
              <a:gd name="connsiteY7" fmla="*/ 6343229 h 6438232"/>
              <a:gd name="connsiteX8" fmla="*/ 486889 w 1188252"/>
              <a:gd name="connsiteY8" fmla="*/ 6319478 h 6438232"/>
              <a:gd name="connsiteX9" fmla="*/ 546265 w 1188252"/>
              <a:gd name="connsiteY9" fmla="*/ 6295728 h 6438232"/>
              <a:gd name="connsiteX10" fmla="*/ 581891 w 1188252"/>
              <a:gd name="connsiteY10" fmla="*/ 6260102 h 6438232"/>
              <a:gd name="connsiteX11" fmla="*/ 629393 w 1188252"/>
              <a:gd name="connsiteY11" fmla="*/ 6176975 h 6438232"/>
              <a:gd name="connsiteX12" fmla="*/ 653143 w 1188252"/>
              <a:gd name="connsiteY12" fmla="*/ 6070097 h 6438232"/>
              <a:gd name="connsiteX13" fmla="*/ 676894 w 1188252"/>
              <a:gd name="connsiteY13" fmla="*/ 6010720 h 6438232"/>
              <a:gd name="connsiteX14" fmla="*/ 700645 w 1188252"/>
              <a:gd name="connsiteY14" fmla="*/ 5915717 h 6438232"/>
              <a:gd name="connsiteX15" fmla="*/ 712520 w 1188252"/>
              <a:gd name="connsiteY15" fmla="*/ 5880091 h 6438232"/>
              <a:gd name="connsiteX16" fmla="*/ 724395 w 1188252"/>
              <a:gd name="connsiteY16" fmla="*/ 5832590 h 6438232"/>
              <a:gd name="connsiteX17" fmla="*/ 771896 w 1188252"/>
              <a:gd name="connsiteY17" fmla="*/ 5737588 h 6438232"/>
              <a:gd name="connsiteX18" fmla="*/ 795647 w 1188252"/>
              <a:gd name="connsiteY18" fmla="*/ 5666336 h 6438232"/>
              <a:gd name="connsiteX19" fmla="*/ 807522 w 1188252"/>
              <a:gd name="connsiteY19" fmla="*/ 5606959 h 6438232"/>
              <a:gd name="connsiteX20" fmla="*/ 831273 w 1188252"/>
              <a:gd name="connsiteY20" fmla="*/ 5571333 h 6438232"/>
              <a:gd name="connsiteX21" fmla="*/ 843148 w 1188252"/>
              <a:gd name="connsiteY21" fmla="*/ 5464455 h 6438232"/>
              <a:gd name="connsiteX22" fmla="*/ 855024 w 1188252"/>
              <a:gd name="connsiteY22" fmla="*/ 5310076 h 6438232"/>
              <a:gd name="connsiteX23" fmla="*/ 878774 w 1188252"/>
              <a:gd name="connsiteY23" fmla="*/ 5215073 h 6438232"/>
              <a:gd name="connsiteX24" fmla="*/ 890650 w 1188252"/>
              <a:gd name="connsiteY24" fmla="*/ 5131946 h 6438232"/>
              <a:gd name="connsiteX25" fmla="*/ 902525 w 1188252"/>
              <a:gd name="connsiteY25" fmla="*/ 4906315 h 6438232"/>
              <a:gd name="connsiteX26" fmla="*/ 950026 w 1188252"/>
              <a:gd name="connsiteY26" fmla="*/ 4645058 h 6438232"/>
              <a:gd name="connsiteX27" fmla="*/ 961902 w 1188252"/>
              <a:gd name="connsiteY27" fmla="*/ 4550055 h 6438232"/>
              <a:gd name="connsiteX28" fmla="*/ 985652 w 1188252"/>
              <a:gd name="connsiteY28" fmla="*/ 4407551 h 6438232"/>
              <a:gd name="connsiteX29" fmla="*/ 1033154 w 1188252"/>
              <a:gd name="connsiteY29" fmla="*/ 4217546 h 6438232"/>
              <a:gd name="connsiteX30" fmla="*/ 1056904 w 1188252"/>
              <a:gd name="connsiteY30" fmla="*/ 4122543 h 6438232"/>
              <a:gd name="connsiteX31" fmla="*/ 1068780 w 1188252"/>
              <a:gd name="connsiteY31" fmla="*/ 4075042 h 6438232"/>
              <a:gd name="connsiteX32" fmla="*/ 1092530 w 1188252"/>
              <a:gd name="connsiteY32" fmla="*/ 3956289 h 6438232"/>
              <a:gd name="connsiteX33" fmla="*/ 1116281 w 1188252"/>
              <a:gd name="connsiteY33" fmla="*/ 3778159 h 6438232"/>
              <a:gd name="connsiteX34" fmla="*/ 1140032 w 1188252"/>
              <a:gd name="connsiteY34" fmla="*/ 3695032 h 6438232"/>
              <a:gd name="connsiteX35" fmla="*/ 1187533 w 1188252"/>
              <a:gd name="connsiteY35" fmla="*/ 3291271 h 6438232"/>
              <a:gd name="connsiteX36" fmla="*/ 1140032 w 1188252"/>
              <a:gd name="connsiteY36" fmla="*/ 2139364 h 6438232"/>
              <a:gd name="connsiteX37" fmla="*/ 1128156 w 1188252"/>
              <a:gd name="connsiteY37" fmla="*/ 2056237 h 6438232"/>
              <a:gd name="connsiteX38" fmla="*/ 1116281 w 1188252"/>
              <a:gd name="connsiteY38" fmla="*/ 1913733 h 6438232"/>
              <a:gd name="connsiteX39" fmla="*/ 1092530 w 1188252"/>
              <a:gd name="connsiteY39" fmla="*/ 1866232 h 6438232"/>
              <a:gd name="connsiteX40" fmla="*/ 1068780 w 1188252"/>
              <a:gd name="connsiteY40" fmla="*/ 1640601 h 6438232"/>
              <a:gd name="connsiteX41" fmla="*/ 1045029 w 1188252"/>
              <a:gd name="connsiteY41" fmla="*/ 1581224 h 6438232"/>
              <a:gd name="connsiteX42" fmla="*/ 1033154 w 1188252"/>
              <a:gd name="connsiteY42" fmla="*/ 1521847 h 6438232"/>
              <a:gd name="connsiteX43" fmla="*/ 1021278 w 1188252"/>
              <a:gd name="connsiteY43" fmla="*/ 1426845 h 6438232"/>
              <a:gd name="connsiteX44" fmla="*/ 985652 w 1188252"/>
              <a:gd name="connsiteY44" fmla="*/ 1248715 h 6438232"/>
              <a:gd name="connsiteX45" fmla="*/ 950026 w 1188252"/>
              <a:gd name="connsiteY45" fmla="*/ 1094336 h 6438232"/>
              <a:gd name="connsiteX46" fmla="*/ 938151 w 1188252"/>
              <a:gd name="connsiteY46" fmla="*/ 1034959 h 6438232"/>
              <a:gd name="connsiteX47" fmla="*/ 902525 w 1188252"/>
              <a:gd name="connsiteY47" fmla="*/ 916206 h 6438232"/>
              <a:gd name="connsiteX48" fmla="*/ 866899 w 1188252"/>
              <a:gd name="connsiteY48" fmla="*/ 749951 h 6438232"/>
              <a:gd name="connsiteX49" fmla="*/ 855024 w 1188252"/>
              <a:gd name="connsiteY49" fmla="*/ 714325 h 6438232"/>
              <a:gd name="connsiteX50" fmla="*/ 831273 w 1188252"/>
              <a:gd name="connsiteY50" fmla="*/ 678699 h 6438232"/>
              <a:gd name="connsiteX51" fmla="*/ 819398 w 1188252"/>
              <a:gd name="connsiteY51" fmla="*/ 583697 h 6438232"/>
              <a:gd name="connsiteX52" fmla="*/ 795647 w 1188252"/>
              <a:gd name="connsiteY52" fmla="*/ 512445 h 6438232"/>
              <a:gd name="connsiteX53" fmla="*/ 783772 w 1188252"/>
              <a:gd name="connsiteY53" fmla="*/ 476819 h 6438232"/>
              <a:gd name="connsiteX54" fmla="*/ 748146 w 1188252"/>
              <a:gd name="connsiteY54" fmla="*/ 393691 h 6438232"/>
              <a:gd name="connsiteX55" fmla="*/ 736270 w 1188252"/>
              <a:gd name="connsiteY55" fmla="*/ 346190 h 6438232"/>
              <a:gd name="connsiteX56" fmla="*/ 712520 w 1188252"/>
              <a:gd name="connsiteY56" fmla="*/ 298689 h 6438232"/>
              <a:gd name="connsiteX57" fmla="*/ 688769 w 1188252"/>
              <a:gd name="connsiteY57" fmla="*/ 239312 h 6438232"/>
              <a:gd name="connsiteX58" fmla="*/ 653143 w 1188252"/>
              <a:gd name="connsiteY58" fmla="*/ 203686 h 6438232"/>
              <a:gd name="connsiteX59" fmla="*/ 605642 w 1188252"/>
              <a:gd name="connsiteY59" fmla="*/ 120559 h 6438232"/>
              <a:gd name="connsiteX60" fmla="*/ 534390 w 1188252"/>
              <a:gd name="connsiteY60" fmla="*/ 73058 h 6438232"/>
              <a:gd name="connsiteX61" fmla="*/ 463138 w 1188252"/>
              <a:gd name="connsiteY61" fmla="*/ 37432 h 6438232"/>
              <a:gd name="connsiteX62" fmla="*/ 427512 w 1188252"/>
              <a:gd name="connsiteY62" fmla="*/ 13681 h 6438232"/>
              <a:gd name="connsiteX63" fmla="*/ 273133 w 1188252"/>
              <a:gd name="connsiteY63" fmla="*/ 1806 h 6438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188252" h="6438232">
                <a:moveTo>
                  <a:pt x="0" y="6200725"/>
                </a:moveTo>
                <a:cubicBezTo>
                  <a:pt x="3959" y="6248226"/>
                  <a:pt x="5964" y="6295931"/>
                  <a:pt x="11876" y="6343229"/>
                </a:cubicBezTo>
                <a:cubicBezTo>
                  <a:pt x="13900" y="6359424"/>
                  <a:pt x="13004" y="6378447"/>
                  <a:pt x="23751" y="6390730"/>
                </a:cubicBezTo>
                <a:cubicBezTo>
                  <a:pt x="42548" y="6412212"/>
                  <a:pt x="95003" y="6438232"/>
                  <a:pt x="95003" y="6438232"/>
                </a:cubicBezTo>
                <a:cubicBezTo>
                  <a:pt x="162296" y="6434273"/>
                  <a:pt x="230151" y="6435889"/>
                  <a:pt x="296883" y="6426356"/>
                </a:cubicBezTo>
                <a:cubicBezTo>
                  <a:pt x="314408" y="6423852"/>
                  <a:pt x="328114" y="6409579"/>
                  <a:pt x="344385" y="6402606"/>
                </a:cubicBezTo>
                <a:cubicBezTo>
                  <a:pt x="355891" y="6397675"/>
                  <a:pt x="369069" y="6396809"/>
                  <a:pt x="380011" y="6390730"/>
                </a:cubicBezTo>
                <a:cubicBezTo>
                  <a:pt x="404964" y="6376867"/>
                  <a:pt x="427512" y="6359063"/>
                  <a:pt x="451263" y="6343229"/>
                </a:cubicBezTo>
                <a:cubicBezTo>
                  <a:pt x="463138" y="6335312"/>
                  <a:pt x="473637" y="6324779"/>
                  <a:pt x="486889" y="6319478"/>
                </a:cubicBezTo>
                <a:lnTo>
                  <a:pt x="546265" y="6295728"/>
                </a:lnTo>
                <a:cubicBezTo>
                  <a:pt x="558140" y="6283853"/>
                  <a:pt x="571140" y="6273004"/>
                  <a:pt x="581891" y="6260102"/>
                </a:cubicBezTo>
                <a:cubicBezTo>
                  <a:pt x="602873" y="6234924"/>
                  <a:pt x="614874" y="6206013"/>
                  <a:pt x="629393" y="6176975"/>
                </a:cubicBezTo>
                <a:cubicBezTo>
                  <a:pt x="634099" y="6153446"/>
                  <a:pt x="644758" y="6095252"/>
                  <a:pt x="653143" y="6070097"/>
                </a:cubicBezTo>
                <a:cubicBezTo>
                  <a:pt x="659884" y="6049874"/>
                  <a:pt x="670625" y="6031094"/>
                  <a:pt x="676894" y="6010720"/>
                </a:cubicBezTo>
                <a:cubicBezTo>
                  <a:pt x="686494" y="5979521"/>
                  <a:pt x="692056" y="5947209"/>
                  <a:pt x="700645" y="5915717"/>
                </a:cubicBezTo>
                <a:cubicBezTo>
                  <a:pt x="703939" y="5903640"/>
                  <a:pt x="709081" y="5892127"/>
                  <a:pt x="712520" y="5880091"/>
                </a:cubicBezTo>
                <a:cubicBezTo>
                  <a:pt x="717004" y="5864398"/>
                  <a:pt x="718118" y="5847656"/>
                  <a:pt x="724395" y="5832590"/>
                </a:cubicBezTo>
                <a:cubicBezTo>
                  <a:pt x="738012" y="5799908"/>
                  <a:pt x="760700" y="5771176"/>
                  <a:pt x="771896" y="5737588"/>
                </a:cubicBezTo>
                <a:cubicBezTo>
                  <a:pt x="779813" y="5713837"/>
                  <a:pt x="790737" y="5690885"/>
                  <a:pt x="795647" y="5666336"/>
                </a:cubicBezTo>
                <a:cubicBezTo>
                  <a:pt x="799605" y="5646544"/>
                  <a:pt x="800435" y="5625858"/>
                  <a:pt x="807522" y="5606959"/>
                </a:cubicBezTo>
                <a:cubicBezTo>
                  <a:pt x="812533" y="5593595"/>
                  <a:pt x="823356" y="5583208"/>
                  <a:pt x="831273" y="5571333"/>
                </a:cubicBezTo>
                <a:cubicBezTo>
                  <a:pt x="835231" y="5535707"/>
                  <a:pt x="839903" y="5500153"/>
                  <a:pt x="843148" y="5464455"/>
                </a:cubicBezTo>
                <a:cubicBezTo>
                  <a:pt x="847821" y="5413055"/>
                  <a:pt x="847725" y="5361169"/>
                  <a:pt x="855024" y="5310076"/>
                </a:cubicBezTo>
                <a:cubicBezTo>
                  <a:pt x="859640" y="5277762"/>
                  <a:pt x="872372" y="5247081"/>
                  <a:pt x="878774" y="5215073"/>
                </a:cubicBezTo>
                <a:cubicBezTo>
                  <a:pt x="884263" y="5187626"/>
                  <a:pt x="886691" y="5159655"/>
                  <a:pt x="890650" y="5131946"/>
                </a:cubicBezTo>
                <a:cubicBezTo>
                  <a:pt x="894608" y="5056736"/>
                  <a:pt x="893408" y="4981076"/>
                  <a:pt x="902525" y="4906315"/>
                </a:cubicBezTo>
                <a:cubicBezTo>
                  <a:pt x="913240" y="4818453"/>
                  <a:pt x="939047" y="4732888"/>
                  <a:pt x="950026" y="4645058"/>
                </a:cubicBezTo>
                <a:cubicBezTo>
                  <a:pt x="953985" y="4613390"/>
                  <a:pt x="957168" y="4581616"/>
                  <a:pt x="961902" y="4550055"/>
                </a:cubicBezTo>
                <a:cubicBezTo>
                  <a:pt x="969046" y="4502431"/>
                  <a:pt x="979679" y="4455336"/>
                  <a:pt x="985652" y="4407551"/>
                </a:cubicBezTo>
                <a:cubicBezTo>
                  <a:pt x="1007282" y="4234509"/>
                  <a:pt x="965561" y="4307670"/>
                  <a:pt x="1033154" y="4217546"/>
                </a:cubicBezTo>
                <a:lnTo>
                  <a:pt x="1056904" y="4122543"/>
                </a:lnTo>
                <a:cubicBezTo>
                  <a:pt x="1060862" y="4106709"/>
                  <a:pt x="1066097" y="4091141"/>
                  <a:pt x="1068780" y="4075042"/>
                </a:cubicBezTo>
                <a:cubicBezTo>
                  <a:pt x="1083338" y="3987691"/>
                  <a:pt x="1074815" y="4027149"/>
                  <a:pt x="1092530" y="3956289"/>
                </a:cubicBezTo>
                <a:cubicBezTo>
                  <a:pt x="1099949" y="3882101"/>
                  <a:pt x="1099885" y="3843744"/>
                  <a:pt x="1116281" y="3778159"/>
                </a:cubicBezTo>
                <a:cubicBezTo>
                  <a:pt x="1123270" y="3750202"/>
                  <a:pt x="1134380" y="3723290"/>
                  <a:pt x="1140032" y="3695032"/>
                </a:cubicBezTo>
                <a:cubicBezTo>
                  <a:pt x="1166537" y="3562505"/>
                  <a:pt x="1174790" y="3425069"/>
                  <a:pt x="1187533" y="3291271"/>
                </a:cubicBezTo>
                <a:cubicBezTo>
                  <a:pt x="1174554" y="2304814"/>
                  <a:pt x="1218207" y="2686581"/>
                  <a:pt x="1140032" y="2139364"/>
                </a:cubicBezTo>
                <a:cubicBezTo>
                  <a:pt x="1136074" y="2111655"/>
                  <a:pt x="1130480" y="2084131"/>
                  <a:pt x="1128156" y="2056237"/>
                </a:cubicBezTo>
                <a:cubicBezTo>
                  <a:pt x="1124198" y="2008736"/>
                  <a:pt x="1125065" y="1960583"/>
                  <a:pt x="1116281" y="1913733"/>
                </a:cubicBezTo>
                <a:cubicBezTo>
                  <a:pt x="1113019" y="1896334"/>
                  <a:pt x="1100447" y="1882066"/>
                  <a:pt x="1092530" y="1866232"/>
                </a:cubicBezTo>
                <a:cubicBezTo>
                  <a:pt x="1055113" y="1716558"/>
                  <a:pt x="1122247" y="1997048"/>
                  <a:pt x="1068780" y="1640601"/>
                </a:cubicBezTo>
                <a:cubicBezTo>
                  <a:pt x="1065618" y="1619520"/>
                  <a:pt x="1052946" y="1601016"/>
                  <a:pt x="1045029" y="1581224"/>
                </a:cubicBezTo>
                <a:cubicBezTo>
                  <a:pt x="1041071" y="1561432"/>
                  <a:pt x="1036223" y="1541797"/>
                  <a:pt x="1033154" y="1521847"/>
                </a:cubicBezTo>
                <a:cubicBezTo>
                  <a:pt x="1028301" y="1490304"/>
                  <a:pt x="1026746" y="1458287"/>
                  <a:pt x="1021278" y="1426845"/>
                </a:cubicBezTo>
                <a:cubicBezTo>
                  <a:pt x="1010903" y="1367188"/>
                  <a:pt x="992339" y="1308897"/>
                  <a:pt x="985652" y="1248715"/>
                </a:cubicBezTo>
                <a:cubicBezTo>
                  <a:pt x="971822" y="1124243"/>
                  <a:pt x="989808" y="1173898"/>
                  <a:pt x="950026" y="1094336"/>
                </a:cubicBezTo>
                <a:cubicBezTo>
                  <a:pt x="946068" y="1074544"/>
                  <a:pt x="943462" y="1054432"/>
                  <a:pt x="938151" y="1034959"/>
                </a:cubicBezTo>
                <a:cubicBezTo>
                  <a:pt x="915429" y="951645"/>
                  <a:pt x="916436" y="985765"/>
                  <a:pt x="902525" y="916206"/>
                </a:cubicBezTo>
                <a:cubicBezTo>
                  <a:pt x="887575" y="841455"/>
                  <a:pt x="893384" y="829407"/>
                  <a:pt x="866899" y="749951"/>
                </a:cubicBezTo>
                <a:cubicBezTo>
                  <a:pt x="862941" y="738076"/>
                  <a:pt x="860622" y="725521"/>
                  <a:pt x="855024" y="714325"/>
                </a:cubicBezTo>
                <a:cubicBezTo>
                  <a:pt x="848641" y="701559"/>
                  <a:pt x="839190" y="690574"/>
                  <a:pt x="831273" y="678699"/>
                </a:cubicBezTo>
                <a:cubicBezTo>
                  <a:pt x="827315" y="647032"/>
                  <a:pt x="826085" y="614902"/>
                  <a:pt x="819398" y="583697"/>
                </a:cubicBezTo>
                <a:cubicBezTo>
                  <a:pt x="814152" y="559217"/>
                  <a:pt x="803564" y="536196"/>
                  <a:pt x="795647" y="512445"/>
                </a:cubicBezTo>
                <a:lnTo>
                  <a:pt x="783772" y="476819"/>
                </a:lnTo>
                <a:cubicBezTo>
                  <a:pt x="774239" y="448219"/>
                  <a:pt x="758449" y="422023"/>
                  <a:pt x="748146" y="393691"/>
                </a:cubicBezTo>
                <a:cubicBezTo>
                  <a:pt x="742568" y="378353"/>
                  <a:pt x="742001" y="361472"/>
                  <a:pt x="736270" y="346190"/>
                </a:cubicBezTo>
                <a:cubicBezTo>
                  <a:pt x="730054" y="329615"/>
                  <a:pt x="719710" y="314866"/>
                  <a:pt x="712520" y="298689"/>
                </a:cubicBezTo>
                <a:cubicBezTo>
                  <a:pt x="703862" y="279209"/>
                  <a:pt x="700067" y="257389"/>
                  <a:pt x="688769" y="239312"/>
                </a:cubicBezTo>
                <a:cubicBezTo>
                  <a:pt x="679868" y="225071"/>
                  <a:pt x="665018" y="215561"/>
                  <a:pt x="653143" y="203686"/>
                </a:cubicBezTo>
                <a:cubicBezTo>
                  <a:pt x="646141" y="189682"/>
                  <a:pt x="620564" y="133615"/>
                  <a:pt x="605642" y="120559"/>
                </a:cubicBezTo>
                <a:cubicBezTo>
                  <a:pt x="584160" y="101762"/>
                  <a:pt x="558141" y="88892"/>
                  <a:pt x="534390" y="73058"/>
                </a:cubicBezTo>
                <a:cubicBezTo>
                  <a:pt x="488347" y="42363"/>
                  <a:pt x="512305" y="53821"/>
                  <a:pt x="463138" y="37432"/>
                </a:cubicBezTo>
                <a:cubicBezTo>
                  <a:pt x="451263" y="29515"/>
                  <a:pt x="440630" y="19303"/>
                  <a:pt x="427512" y="13681"/>
                </a:cubicBezTo>
                <a:cubicBezTo>
                  <a:pt x="379643" y="-6834"/>
                  <a:pt x="321691" y="1806"/>
                  <a:pt x="273133" y="1806"/>
                </a:cubicBezTo>
              </a:path>
            </a:pathLst>
          </a:custGeom>
          <a:noFill/>
          <a:ln>
            <a:solidFill>
              <a:schemeClr val="tx1"/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2800">
              <a:solidFill>
                <a:schemeClr val="tx1"/>
              </a:solidFill>
            </a:endParaRPr>
          </a:p>
        </p:txBody>
      </p:sp>
      <p:sp>
        <p:nvSpPr>
          <p:cNvPr id="99" name="TextBox 98"/>
          <p:cNvSpPr txBox="1"/>
          <p:nvPr/>
        </p:nvSpPr>
        <p:spPr>
          <a:xfrm>
            <a:off x="4800600" y="142433"/>
            <a:ext cx="175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Amber</a:t>
            </a:r>
          </a:p>
          <a:p>
            <a:r>
              <a:rPr lang="en-GB" dirty="0"/>
              <a:t>10 Questions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8202360" y="-13855"/>
            <a:ext cx="1752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Green</a:t>
            </a:r>
          </a:p>
          <a:p>
            <a:r>
              <a:rPr lang="en-GB" sz="2800" dirty="0"/>
              <a:t>10 Questions</a:t>
            </a:r>
          </a:p>
        </p:txBody>
      </p:sp>
    </p:spTree>
    <p:extLst>
      <p:ext uri="{BB962C8B-B14F-4D97-AF65-F5344CB8AC3E}">
        <p14:creationId xmlns:p14="http://schemas.microsoft.com/office/powerpoint/2010/main" val="3769301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38</Words>
  <Application>Microsoft Office PowerPoint</Application>
  <PresentationFormat>Widescreen</PresentationFormat>
  <Paragraphs>30</Paragraphs>
  <Slides>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</dc:creator>
  <cp:lastModifiedBy>Stewart Gale</cp:lastModifiedBy>
  <cp:revision>24</cp:revision>
  <cp:lastPrinted>2014-04-29T15:53:24Z</cp:lastPrinted>
  <dcterms:created xsi:type="dcterms:W3CDTF">2006-08-16T00:00:00Z</dcterms:created>
  <dcterms:modified xsi:type="dcterms:W3CDTF">2025-11-17T11:30:10Z</dcterms:modified>
</cp:coreProperties>
</file>