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571" r:id="rId2"/>
    <p:sldId id="535" r:id="rId3"/>
    <p:sldId id="595" r:id="rId4"/>
    <p:sldId id="574" r:id="rId5"/>
    <p:sldId id="578" r:id="rId6"/>
    <p:sldId id="575" r:id="rId7"/>
    <p:sldId id="579" r:id="rId8"/>
    <p:sldId id="589" r:id="rId9"/>
    <p:sldId id="576" r:id="rId10"/>
    <p:sldId id="569" r:id="rId11"/>
    <p:sldId id="587" r:id="rId12"/>
    <p:sldId id="593" r:id="rId13"/>
    <p:sldId id="594" r:id="rId14"/>
    <p:sldId id="596" r:id="rId15"/>
    <p:sldId id="581" r:id="rId16"/>
    <p:sldId id="599" r:id="rId17"/>
    <p:sldId id="600" r:id="rId18"/>
    <p:sldId id="598" r:id="rId19"/>
    <p:sldId id="585" r:id="rId20"/>
    <p:sldId id="601" r:id="rId21"/>
    <p:sldId id="586" r:id="rId22"/>
    <p:sldId id="537" r:id="rId23"/>
    <p:sldId id="583" r:id="rId24"/>
    <p:sldId id="531" r:id="rId25"/>
    <p:sldId id="536" r:id="rId26"/>
    <p:sldId id="582" r:id="rId27"/>
    <p:sldId id="60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F7EB4F-4FB9-464F-A958-1C40B2009607}" v="60" dt="2023-09-05T06:50:38.7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6" autoAdjust="0"/>
    <p:restoredTop sz="88534" autoAdjust="0"/>
  </p:normalViewPr>
  <p:slideViewPr>
    <p:cSldViewPr>
      <p:cViewPr varScale="1">
        <p:scale>
          <a:sx n="86" d="100"/>
          <a:sy n="86" d="100"/>
        </p:scale>
        <p:origin x="51" y="20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45DDFB-41B9-4D11-911A-2EE8604BBD6D}"/>
    <pc:docChg chg="modSld">
      <pc:chgData name="Stewart Gale" userId="3647ddd2-6040-41ae-a96d-232c23482af8" providerId="ADAL" clId="{AD45DDFB-41B9-4D11-911A-2EE8604BBD6D}" dt="2022-09-06T06:46:01.926" v="17" actId="20577"/>
      <pc:docMkLst>
        <pc:docMk/>
      </pc:docMkLst>
      <pc:sldChg chg="modSp mod">
        <pc:chgData name="Stewart Gale" userId="3647ddd2-6040-41ae-a96d-232c23482af8" providerId="ADAL" clId="{AD45DDFB-41B9-4D11-911A-2EE8604BBD6D}" dt="2022-09-06T06:46:01.926" v="17" actId="20577"/>
        <pc:sldMkLst>
          <pc:docMk/>
          <pc:sldMk cId="1317000801" sldId="571"/>
        </pc:sldMkLst>
        <pc:spChg chg="mod">
          <ac:chgData name="Stewart Gale" userId="3647ddd2-6040-41ae-a96d-232c23482af8" providerId="ADAL" clId="{AD45DDFB-41B9-4D11-911A-2EE8604BBD6D}" dt="2022-09-06T06:46:01.926" v="17" actId="20577"/>
          <ac:spMkLst>
            <pc:docMk/>
            <pc:sldMk cId="1317000801" sldId="571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8DF7EB4F-4FB9-464F-A958-1C40B2009607}"/>
    <pc:docChg chg="undo custSel delSld modSld">
      <pc:chgData name="Stewart Gale" userId="3647ddd2-6040-41ae-a96d-232c23482af8" providerId="ADAL" clId="{8DF7EB4F-4FB9-464F-A958-1C40B2009607}" dt="2023-09-05T06:53:36.761" v="169" actId="1076"/>
      <pc:docMkLst>
        <pc:docMk/>
      </pc:docMkLst>
      <pc:sldChg chg="modSp mod modAnim">
        <pc:chgData name="Stewart Gale" userId="3647ddd2-6040-41ae-a96d-232c23482af8" providerId="ADAL" clId="{8DF7EB4F-4FB9-464F-A958-1C40B2009607}" dt="2023-09-04T16:58:40.904" v="8" actId="1076"/>
        <pc:sldMkLst>
          <pc:docMk/>
          <pc:sldMk cId="296802942" sldId="535"/>
        </pc:sldMkLst>
        <pc:spChg chg="mod">
          <ac:chgData name="Stewart Gale" userId="3647ddd2-6040-41ae-a96d-232c23482af8" providerId="ADAL" clId="{8DF7EB4F-4FB9-464F-A958-1C40B2009607}" dt="2023-09-04T16:58:40.904" v="8" actId="1076"/>
          <ac:spMkLst>
            <pc:docMk/>
            <pc:sldMk cId="296802942" sldId="535"/>
            <ac:spMk id="30" creationId="{00000000-0000-0000-0000-000000000000}"/>
          </ac:spMkLst>
        </pc:spChg>
      </pc:sldChg>
      <pc:sldChg chg="modAnim">
        <pc:chgData name="Stewart Gale" userId="3647ddd2-6040-41ae-a96d-232c23482af8" providerId="ADAL" clId="{8DF7EB4F-4FB9-464F-A958-1C40B2009607}" dt="2023-09-04T17:11:45.145" v="104"/>
        <pc:sldMkLst>
          <pc:docMk/>
          <pc:sldMk cId="1429917396" sldId="537"/>
        </pc:sldMkLst>
      </pc:sldChg>
      <pc:sldChg chg="modAnim">
        <pc:chgData name="Stewart Gale" userId="3647ddd2-6040-41ae-a96d-232c23482af8" providerId="ADAL" clId="{8DF7EB4F-4FB9-464F-A958-1C40B2009607}" dt="2023-09-04T17:03:00.220" v="60"/>
        <pc:sldMkLst>
          <pc:docMk/>
          <pc:sldMk cId="1790408563" sldId="569"/>
        </pc:sldMkLst>
      </pc:sldChg>
      <pc:sldChg chg="modSp mod">
        <pc:chgData name="Stewart Gale" userId="3647ddd2-6040-41ae-a96d-232c23482af8" providerId="ADAL" clId="{8DF7EB4F-4FB9-464F-A958-1C40B2009607}" dt="2023-09-04T16:57:56.794" v="3" actId="1036"/>
        <pc:sldMkLst>
          <pc:docMk/>
          <pc:sldMk cId="1317000801" sldId="571"/>
        </pc:sldMkLst>
        <pc:spChg chg="mod">
          <ac:chgData name="Stewart Gale" userId="3647ddd2-6040-41ae-a96d-232c23482af8" providerId="ADAL" clId="{8DF7EB4F-4FB9-464F-A958-1C40B2009607}" dt="2023-09-04T16:57:56.794" v="3" actId="1036"/>
          <ac:spMkLst>
            <pc:docMk/>
            <pc:sldMk cId="1317000801" sldId="571"/>
            <ac:spMk id="5" creationId="{00000000-0000-0000-0000-000000000000}"/>
          </ac:spMkLst>
        </pc:spChg>
      </pc:sldChg>
      <pc:sldChg chg="modAnim">
        <pc:chgData name="Stewart Gale" userId="3647ddd2-6040-41ae-a96d-232c23482af8" providerId="ADAL" clId="{8DF7EB4F-4FB9-464F-A958-1C40B2009607}" dt="2023-09-04T16:59:44.187" v="32"/>
        <pc:sldMkLst>
          <pc:docMk/>
          <pc:sldMk cId="566158734" sldId="574"/>
        </pc:sldMkLst>
      </pc:sldChg>
      <pc:sldChg chg="modAnim">
        <pc:chgData name="Stewart Gale" userId="3647ddd2-6040-41ae-a96d-232c23482af8" providerId="ADAL" clId="{8DF7EB4F-4FB9-464F-A958-1C40B2009607}" dt="2023-09-04T17:01:22.427" v="49"/>
        <pc:sldMkLst>
          <pc:docMk/>
          <pc:sldMk cId="3044787470" sldId="575"/>
        </pc:sldMkLst>
      </pc:sldChg>
      <pc:sldChg chg="modAnim">
        <pc:chgData name="Stewart Gale" userId="3647ddd2-6040-41ae-a96d-232c23482af8" providerId="ADAL" clId="{8DF7EB4F-4FB9-464F-A958-1C40B2009607}" dt="2023-09-04T17:02:34.442" v="58"/>
        <pc:sldMkLst>
          <pc:docMk/>
          <pc:sldMk cId="3280764875" sldId="576"/>
        </pc:sldMkLst>
      </pc:sldChg>
      <pc:sldChg chg="modSp mod modAnim">
        <pc:chgData name="Stewart Gale" userId="3647ddd2-6040-41ae-a96d-232c23482af8" providerId="ADAL" clId="{8DF7EB4F-4FB9-464F-A958-1C40B2009607}" dt="2023-09-04T17:01:09.012" v="48"/>
        <pc:sldMkLst>
          <pc:docMk/>
          <pc:sldMk cId="3574439601" sldId="578"/>
        </pc:sldMkLst>
        <pc:spChg chg="mod">
          <ac:chgData name="Stewart Gale" userId="3647ddd2-6040-41ae-a96d-232c23482af8" providerId="ADAL" clId="{8DF7EB4F-4FB9-464F-A958-1C40B2009607}" dt="2023-09-04T17:00:04.449" v="36" actId="2711"/>
          <ac:spMkLst>
            <pc:docMk/>
            <pc:sldMk cId="3574439601" sldId="578"/>
            <ac:spMk id="15" creationId="{00000000-0000-0000-0000-000000000000}"/>
          </ac:spMkLst>
        </pc:spChg>
        <pc:spChg chg="mod">
          <ac:chgData name="Stewart Gale" userId="3647ddd2-6040-41ae-a96d-232c23482af8" providerId="ADAL" clId="{8DF7EB4F-4FB9-464F-A958-1C40B2009607}" dt="2023-09-04T17:00:09.949" v="38" actId="2711"/>
          <ac:spMkLst>
            <pc:docMk/>
            <pc:sldMk cId="3574439601" sldId="578"/>
            <ac:spMk id="17" creationId="{00000000-0000-0000-0000-000000000000}"/>
          </ac:spMkLst>
        </pc:spChg>
      </pc:sldChg>
      <pc:sldChg chg="modAnim">
        <pc:chgData name="Stewart Gale" userId="3647ddd2-6040-41ae-a96d-232c23482af8" providerId="ADAL" clId="{8DF7EB4F-4FB9-464F-A958-1C40B2009607}" dt="2023-09-04T17:01:51.944" v="50"/>
        <pc:sldMkLst>
          <pc:docMk/>
          <pc:sldMk cId="1015788917" sldId="579"/>
        </pc:sldMkLst>
      </pc:sldChg>
      <pc:sldChg chg="modSp mod modAnim">
        <pc:chgData name="Stewart Gale" userId="3647ddd2-6040-41ae-a96d-232c23482af8" providerId="ADAL" clId="{8DF7EB4F-4FB9-464F-A958-1C40B2009607}" dt="2023-09-04T17:15:04.662" v="126" actId="1076"/>
        <pc:sldMkLst>
          <pc:docMk/>
          <pc:sldMk cId="967463946" sldId="582"/>
        </pc:sldMkLst>
        <pc:spChg chg="mod">
          <ac:chgData name="Stewart Gale" userId="3647ddd2-6040-41ae-a96d-232c23482af8" providerId="ADAL" clId="{8DF7EB4F-4FB9-464F-A958-1C40B2009607}" dt="2023-09-04T17:14:48.507" v="125" actId="1076"/>
          <ac:spMkLst>
            <pc:docMk/>
            <pc:sldMk cId="967463946" sldId="582"/>
            <ac:spMk id="6" creationId="{887AE49A-C9EB-4542-9896-43BFD732FEC6}"/>
          </ac:spMkLst>
        </pc:spChg>
        <pc:spChg chg="mod">
          <ac:chgData name="Stewart Gale" userId="3647ddd2-6040-41ae-a96d-232c23482af8" providerId="ADAL" clId="{8DF7EB4F-4FB9-464F-A958-1C40B2009607}" dt="2023-09-04T17:13:40.177" v="115" actId="403"/>
          <ac:spMkLst>
            <pc:docMk/>
            <pc:sldMk cId="967463946" sldId="582"/>
            <ac:spMk id="9" creationId="{8E861E05-4F1E-4E03-A291-0011E8BB69E8}"/>
          </ac:spMkLst>
        </pc:spChg>
        <pc:spChg chg="mod">
          <ac:chgData name="Stewart Gale" userId="3647ddd2-6040-41ae-a96d-232c23482af8" providerId="ADAL" clId="{8DF7EB4F-4FB9-464F-A958-1C40B2009607}" dt="2023-09-04T17:13:40.177" v="115" actId="403"/>
          <ac:spMkLst>
            <pc:docMk/>
            <pc:sldMk cId="967463946" sldId="582"/>
            <ac:spMk id="10" creationId="{6D7394D9-449A-47B3-87FE-8C6CA442884B}"/>
          </ac:spMkLst>
        </pc:spChg>
        <pc:spChg chg="mod">
          <ac:chgData name="Stewart Gale" userId="3647ddd2-6040-41ae-a96d-232c23482af8" providerId="ADAL" clId="{8DF7EB4F-4FB9-464F-A958-1C40B2009607}" dt="2023-09-04T17:13:40.177" v="115" actId="403"/>
          <ac:spMkLst>
            <pc:docMk/>
            <pc:sldMk cId="967463946" sldId="582"/>
            <ac:spMk id="11" creationId="{576B6E06-5420-486F-99BB-7D8CF96C442A}"/>
          </ac:spMkLst>
        </pc:spChg>
        <pc:spChg chg="mod">
          <ac:chgData name="Stewart Gale" userId="3647ddd2-6040-41ae-a96d-232c23482af8" providerId="ADAL" clId="{8DF7EB4F-4FB9-464F-A958-1C40B2009607}" dt="2023-09-04T17:13:40.177" v="115" actId="403"/>
          <ac:spMkLst>
            <pc:docMk/>
            <pc:sldMk cId="967463946" sldId="582"/>
            <ac:spMk id="14" creationId="{4129839D-8D2A-41B8-9860-685750605FDA}"/>
          </ac:spMkLst>
        </pc:spChg>
        <pc:spChg chg="mod">
          <ac:chgData name="Stewart Gale" userId="3647ddd2-6040-41ae-a96d-232c23482af8" providerId="ADAL" clId="{8DF7EB4F-4FB9-464F-A958-1C40B2009607}" dt="2023-09-04T17:15:04.662" v="126" actId="1076"/>
          <ac:spMkLst>
            <pc:docMk/>
            <pc:sldMk cId="967463946" sldId="582"/>
            <ac:spMk id="16" creationId="{B09F2A0C-59C4-7621-4B06-267579D438EC}"/>
          </ac:spMkLst>
        </pc:spChg>
        <pc:spChg chg="mod">
          <ac:chgData name="Stewart Gale" userId="3647ddd2-6040-41ae-a96d-232c23482af8" providerId="ADAL" clId="{8DF7EB4F-4FB9-464F-A958-1C40B2009607}" dt="2023-09-04T17:13:40.177" v="115" actId="403"/>
          <ac:spMkLst>
            <pc:docMk/>
            <pc:sldMk cId="967463946" sldId="582"/>
            <ac:spMk id="20" creationId="{CF7B250D-510F-4DEA-9132-2AA167762AA7}"/>
          </ac:spMkLst>
        </pc:spChg>
        <pc:spChg chg="mod">
          <ac:chgData name="Stewart Gale" userId="3647ddd2-6040-41ae-a96d-232c23482af8" providerId="ADAL" clId="{8DF7EB4F-4FB9-464F-A958-1C40B2009607}" dt="2023-09-04T17:13:40.177" v="115" actId="403"/>
          <ac:spMkLst>
            <pc:docMk/>
            <pc:sldMk cId="967463946" sldId="582"/>
            <ac:spMk id="21" creationId="{9DFE82B1-5C31-49B1-B712-277EC6B966F2}"/>
          </ac:spMkLst>
        </pc:spChg>
        <pc:spChg chg="mod">
          <ac:chgData name="Stewart Gale" userId="3647ddd2-6040-41ae-a96d-232c23482af8" providerId="ADAL" clId="{8DF7EB4F-4FB9-464F-A958-1C40B2009607}" dt="2023-09-04T17:13:40.177" v="115" actId="403"/>
          <ac:spMkLst>
            <pc:docMk/>
            <pc:sldMk cId="967463946" sldId="582"/>
            <ac:spMk id="22" creationId="{D0A06BDC-F5F0-45D1-9BA6-8408B3EB93A1}"/>
          </ac:spMkLst>
        </pc:spChg>
        <pc:spChg chg="mod">
          <ac:chgData name="Stewart Gale" userId="3647ddd2-6040-41ae-a96d-232c23482af8" providerId="ADAL" clId="{8DF7EB4F-4FB9-464F-A958-1C40B2009607}" dt="2023-09-04T17:13:40.177" v="115" actId="403"/>
          <ac:spMkLst>
            <pc:docMk/>
            <pc:sldMk cId="967463946" sldId="582"/>
            <ac:spMk id="24" creationId="{D229E4AB-E33A-4A0E-9DB3-8904E8C890DB}"/>
          </ac:spMkLst>
        </pc:spChg>
        <pc:spChg chg="mod">
          <ac:chgData name="Stewart Gale" userId="3647ddd2-6040-41ae-a96d-232c23482af8" providerId="ADAL" clId="{8DF7EB4F-4FB9-464F-A958-1C40B2009607}" dt="2023-09-04T17:13:40.177" v="115" actId="403"/>
          <ac:spMkLst>
            <pc:docMk/>
            <pc:sldMk cId="967463946" sldId="582"/>
            <ac:spMk id="25" creationId="{6DB8F62A-59BE-4B9A-948B-79B359127277}"/>
          </ac:spMkLst>
        </pc:spChg>
        <pc:spChg chg="mod">
          <ac:chgData name="Stewart Gale" userId="3647ddd2-6040-41ae-a96d-232c23482af8" providerId="ADAL" clId="{8DF7EB4F-4FB9-464F-A958-1C40B2009607}" dt="2023-09-04T17:13:40.177" v="115" actId="403"/>
          <ac:spMkLst>
            <pc:docMk/>
            <pc:sldMk cId="967463946" sldId="582"/>
            <ac:spMk id="28" creationId="{6AE2E8B8-9173-4F8C-9B74-934E3BCFD6A5}"/>
          </ac:spMkLst>
        </pc:spChg>
        <pc:spChg chg="mod">
          <ac:chgData name="Stewart Gale" userId="3647ddd2-6040-41ae-a96d-232c23482af8" providerId="ADAL" clId="{8DF7EB4F-4FB9-464F-A958-1C40B2009607}" dt="2023-09-04T17:13:40.177" v="115" actId="403"/>
          <ac:spMkLst>
            <pc:docMk/>
            <pc:sldMk cId="967463946" sldId="582"/>
            <ac:spMk id="29" creationId="{5945B4BB-4D9B-46E8-895D-39A55C72D599}"/>
          </ac:spMkLst>
        </pc:spChg>
        <pc:grpChg chg="mod">
          <ac:chgData name="Stewart Gale" userId="3647ddd2-6040-41ae-a96d-232c23482af8" providerId="ADAL" clId="{8DF7EB4F-4FB9-464F-A958-1C40B2009607}" dt="2023-09-04T17:13:45.286" v="116" actId="1076"/>
          <ac:grpSpMkLst>
            <pc:docMk/>
            <pc:sldMk cId="967463946" sldId="582"/>
            <ac:grpSpMk id="5" creationId="{E2C78661-10BB-8C28-77B1-34B6D138BC02}"/>
          </ac:grpSpMkLst>
        </pc:grpChg>
        <pc:cxnChg chg="mod">
          <ac:chgData name="Stewart Gale" userId="3647ddd2-6040-41ae-a96d-232c23482af8" providerId="ADAL" clId="{8DF7EB4F-4FB9-464F-A958-1C40B2009607}" dt="2023-09-04T17:13:40.177" v="115" actId="403"/>
          <ac:cxnSpMkLst>
            <pc:docMk/>
            <pc:sldMk cId="967463946" sldId="582"/>
            <ac:cxnSpMk id="7" creationId="{21653A32-E16A-4BE1-8077-CBB57C4D84CC}"/>
          </ac:cxnSpMkLst>
        </pc:cxnChg>
        <pc:cxnChg chg="mod">
          <ac:chgData name="Stewart Gale" userId="3647ddd2-6040-41ae-a96d-232c23482af8" providerId="ADAL" clId="{8DF7EB4F-4FB9-464F-A958-1C40B2009607}" dt="2023-09-04T17:13:40.177" v="115" actId="403"/>
          <ac:cxnSpMkLst>
            <pc:docMk/>
            <pc:sldMk cId="967463946" sldId="582"/>
            <ac:cxnSpMk id="8" creationId="{4BD56765-3442-49FA-80A7-CC4D3894EB0B}"/>
          </ac:cxnSpMkLst>
        </pc:cxnChg>
        <pc:cxnChg chg="mod">
          <ac:chgData name="Stewart Gale" userId="3647ddd2-6040-41ae-a96d-232c23482af8" providerId="ADAL" clId="{8DF7EB4F-4FB9-464F-A958-1C40B2009607}" dt="2023-09-04T17:13:40.177" v="115" actId="403"/>
          <ac:cxnSpMkLst>
            <pc:docMk/>
            <pc:sldMk cId="967463946" sldId="582"/>
            <ac:cxnSpMk id="19" creationId="{2B4E40E2-3642-49BF-99B4-0657D1F8D592}"/>
          </ac:cxnSpMkLst>
        </pc:cxnChg>
      </pc:sldChg>
      <pc:sldChg chg="addSp modSp mod modAnim">
        <pc:chgData name="Stewart Gale" userId="3647ddd2-6040-41ae-a96d-232c23482af8" providerId="ADAL" clId="{8DF7EB4F-4FB9-464F-A958-1C40B2009607}" dt="2023-09-04T17:11:09.095" v="103" actId="1582"/>
        <pc:sldMkLst>
          <pc:docMk/>
          <pc:sldMk cId="2051942027" sldId="585"/>
        </pc:sldMkLst>
        <pc:spChg chg="add mod">
          <ac:chgData name="Stewart Gale" userId="3647ddd2-6040-41ae-a96d-232c23482af8" providerId="ADAL" clId="{8DF7EB4F-4FB9-464F-A958-1C40B2009607}" dt="2023-09-04T17:09:19.338" v="89" actId="1076"/>
          <ac:spMkLst>
            <pc:docMk/>
            <pc:sldMk cId="2051942027" sldId="585"/>
            <ac:spMk id="2" creationId="{24667BBE-DF0F-A123-D66B-37D7E1F8BB1E}"/>
          </ac:spMkLst>
        </pc:spChg>
        <pc:spChg chg="add mod">
          <ac:chgData name="Stewart Gale" userId="3647ddd2-6040-41ae-a96d-232c23482af8" providerId="ADAL" clId="{8DF7EB4F-4FB9-464F-A958-1C40B2009607}" dt="2023-09-04T17:11:09.095" v="103" actId="1582"/>
          <ac:spMkLst>
            <pc:docMk/>
            <pc:sldMk cId="2051942027" sldId="585"/>
            <ac:spMk id="3" creationId="{FC5C8A34-958D-A02D-48F9-60AF20CB096F}"/>
          </ac:spMkLst>
        </pc:spChg>
        <pc:spChg chg="mod">
          <ac:chgData name="Stewart Gale" userId="3647ddd2-6040-41ae-a96d-232c23482af8" providerId="ADAL" clId="{8DF7EB4F-4FB9-464F-A958-1C40B2009607}" dt="2023-09-04T17:09:28.688" v="94" actId="1076"/>
          <ac:spMkLst>
            <pc:docMk/>
            <pc:sldMk cId="2051942027" sldId="585"/>
            <ac:spMk id="5" creationId="{1BC3FB75-61A7-4E86-A965-0DB7035D354B}"/>
          </ac:spMkLst>
        </pc:spChg>
        <pc:spChg chg="mod">
          <ac:chgData name="Stewart Gale" userId="3647ddd2-6040-41ae-a96d-232c23482af8" providerId="ADAL" clId="{8DF7EB4F-4FB9-464F-A958-1C40B2009607}" dt="2023-09-04T17:09:38.132" v="97" actId="1076"/>
          <ac:spMkLst>
            <pc:docMk/>
            <pc:sldMk cId="2051942027" sldId="585"/>
            <ac:spMk id="10" creationId="{F327C4BA-9670-A197-436A-F2610DBA91E3}"/>
          </ac:spMkLst>
        </pc:spChg>
      </pc:sldChg>
      <pc:sldChg chg="modSp mod">
        <pc:chgData name="Stewart Gale" userId="3647ddd2-6040-41ae-a96d-232c23482af8" providerId="ADAL" clId="{8DF7EB4F-4FB9-464F-A958-1C40B2009607}" dt="2023-09-05T06:53:15.636" v="166" actId="1076"/>
        <pc:sldMkLst>
          <pc:docMk/>
          <pc:sldMk cId="3681840890" sldId="586"/>
        </pc:sldMkLst>
        <pc:spChg chg="mod">
          <ac:chgData name="Stewart Gale" userId="3647ddd2-6040-41ae-a96d-232c23482af8" providerId="ADAL" clId="{8DF7EB4F-4FB9-464F-A958-1C40B2009607}" dt="2023-09-05T06:53:15.636" v="166" actId="1076"/>
          <ac:spMkLst>
            <pc:docMk/>
            <pc:sldMk cId="3681840890" sldId="586"/>
            <ac:spMk id="5" creationId="{1BC3FB75-61A7-4E86-A965-0DB7035D354B}"/>
          </ac:spMkLst>
        </pc:spChg>
      </pc:sldChg>
      <pc:sldChg chg="addSp modSp mod modAnim">
        <pc:chgData name="Stewart Gale" userId="3647ddd2-6040-41ae-a96d-232c23482af8" providerId="ADAL" clId="{8DF7EB4F-4FB9-464F-A958-1C40B2009607}" dt="2023-09-05T06:50:42.585" v="159" actId="1076"/>
        <pc:sldMkLst>
          <pc:docMk/>
          <pc:sldMk cId="1752329041" sldId="589"/>
        </pc:sldMkLst>
        <pc:spChg chg="add mod">
          <ac:chgData name="Stewart Gale" userId="3647ddd2-6040-41ae-a96d-232c23482af8" providerId="ADAL" clId="{8DF7EB4F-4FB9-464F-A958-1C40B2009607}" dt="2023-09-05T06:50:42.585" v="159" actId="1076"/>
          <ac:spMkLst>
            <pc:docMk/>
            <pc:sldMk cId="1752329041" sldId="589"/>
            <ac:spMk id="3" creationId="{ABEFB6DE-BF17-4253-BC4E-A389B60E0BC5}"/>
          </ac:spMkLst>
        </pc:spChg>
        <pc:spChg chg="mod">
          <ac:chgData name="Stewart Gale" userId="3647ddd2-6040-41ae-a96d-232c23482af8" providerId="ADAL" clId="{8DF7EB4F-4FB9-464F-A958-1C40B2009607}" dt="2023-09-04T17:02:05.756" v="52" actId="20577"/>
          <ac:spMkLst>
            <pc:docMk/>
            <pc:sldMk cId="1752329041" sldId="589"/>
            <ac:spMk id="4" creationId="{D8F10D32-6875-EDF9-9E37-9AC17B2F3904}"/>
          </ac:spMkLst>
        </pc:spChg>
      </pc:sldChg>
      <pc:sldChg chg="modSp mod modAnim">
        <pc:chgData name="Stewart Gale" userId="3647ddd2-6040-41ae-a96d-232c23482af8" providerId="ADAL" clId="{8DF7EB4F-4FB9-464F-A958-1C40B2009607}" dt="2023-09-04T16:59:39.209" v="31"/>
        <pc:sldMkLst>
          <pc:docMk/>
          <pc:sldMk cId="1085770685" sldId="595"/>
        </pc:sldMkLst>
        <pc:spChg chg="mod">
          <ac:chgData name="Stewart Gale" userId="3647ddd2-6040-41ae-a96d-232c23482af8" providerId="ADAL" clId="{8DF7EB4F-4FB9-464F-A958-1C40B2009607}" dt="2023-09-04T16:59:07.994" v="17" actId="20577"/>
          <ac:spMkLst>
            <pc:docMk/>
            <pc:sldMk cId="1085770685" sldId="595"/>
            <ac:spMk id="4" creationId="{D8F10D32-6875-EDF9-9E37-9AC17B2F3904}"/>
          </ac:spMkLst>
        </pc:spChg>
        <pc:spChg chg="mod">
          <ac:chgData name="Stewart Gale" userId="3647ddd2-6040-41ae-a96d-232c23482af8" providerId="ADAL" clId="{8DF7EB4F-4FB9-464F-A958-1C40B2009607}" dt="2023-09-04T16:59:18.844" v="23" actId="1076"/>
          <ac:spMkLst>
            <pc:docMk/>
            <pc:sldMk cId="1085770685" sldId="595"/>
            <ac:spMk id="6" creationId="{F7CED481-40DF-00CE-9EBD-36AE8FED045C}"/>
          </ac:spMkLst>
        </pc:spChg>
        <pc:spChg chg="mod">
          <ac:chgData name="Stewart Gale" userId="3647ddd2-6040-41ae-a96d-232c23482af8" providerId="ADAL" clId="{8DF7EB4F-4FB9-464F-A958-1C40B2009607}" dt="2023-09-04T16:59:30.099" v="29" actId="1076"/>
          <ac:spMkLst>
            <pc:docMk/>
            <pc:sldMk cId="1085770685" sldId="595"/>
            <ac:spMk id="8" creationId="{A4628AB9-7C1B-A00E-E167-2F62A4BDF54B}"/>
          </ac:spMkLst>
        </pc:spChg>
      </pc:sldChg>
      <pc:sldChg chg="modSp mod">
        <pc:chgData name="Stewart Gale" userId="3647ddd2-6040-41ae-a96d-232c23482af8" providerId="ADAL" clId="{8DF7EB4F-4FB9-464F-A958-1C40B2009607}" dt="2023-09-05T06:14:27.177" v="134" actId="14100"/>
        <pc:sldMkLst>
          <pc:docMk/>
          <pc:sldMk cId="1912575003" sldId="598"/>
        </pc:sldMkLst>
        <pc:spChg chg="mod">
          <ac:chgData name="Stewart Gale" userId="3647ddd2-6040-41ae-a96d-232c23482af8" providerId="ADAL" clId="{8DF7EB4F-4FB9-464F-A958-1C40B2009607}" dt="2023-09-05T06:14:27.177" v="134" actId="14100"/>
          <ac:spMkLst>
            <pc:docMk/>
            <pc:sldMk cId="1912575003" sldId="598"/>
            <ac:spMk id="13" creationId="{A5732582-02C1-5221-46A9-3CE8F45FE9AD}"/>
          </ac:spMkLst>
        </pc:spChg>
      </pc:sldChg>
      <pc:sldChg chg="modSp mod">
        <pc:chgData name="Stewart Gale" userId="3647ddd2-6040-41ae-a96d-232c23482af8" providerId="ADAL" clId="{8DF7EB4F-4FB9-464F-A958-1C40B2009607}" dt="2023-09-05T06:53:36.761" v="169" actId="1076"/>
        <pc:sldMkLst>
          <pc:docMk/>
          <pc:sldMk cId="3999190275" sldId="601"/>
        </pc:sldMkLst>
        <pc:spChg chg="mod">
          <ac:chgData name="Stewart Gale" userId="3647ddd2-6040-41ae-a96d-232c23482af8" providerId="ADAL" clId="{8DF7EB4F-4FB9-464F-A958-1C40B2009607}" dt="2023-09-05T06:53:36.761" v="169" actId="1076"/>
          <ac:spMkLst>
            <pc:docMk/>
            <pc:sldMk cId="3999190275" sldId="601"/>
            <ac:spMk id="5" creationId="{1BC3FB75-61A7-4E86-A965-0DB7035D354B}"/>
          </ac:spMkLst>
        </pc:spChg>
      </pc:sldChg>
      <pc:sldChg chg="modSp del mod">
        <pc:chgData name="Stewart Gale" userId="3647ddd2-6040-41ae-a96d-232c23482af8" providerId="ADAL" clId="{8DF7EB4F-4FB9-464F-A958-1C40B2009607}" dt="2023-09-04T17:13:31.438" v="112" actId="47"/>
        <pc:sldMkLst>
          <pc:docMk/>
          <pc:sldMk cId="3139247398" sldId="602"/>
        </pc:sldMkLst>
        <pc:spChg chg="mod">
          <ac:chgData name="Stewart Gale" userId="3647ddd2-6040-41ae-a96d-232c23482af8" providerId="ADAL" clId="{8DF7EB4F-4FB9-464F-A958-1C40B2009607}" dt="2023-09-04T17:12:45.860" v="111" actId="1076"/>
          <ac:spMkLst>
            <pc:docMk/>
            <pc:sldMk cId="3139247398" sldId="602"/>
            <ac:spMk id="6" creationId="{887AE49A-C9EB-4542-9896-43BFD732FEC6}"/>
          </ac:spMkLst>
        </pc:spChg>
        <pc:picChg chg="mod">
          <ac:chgData name="Stewart Gale" userId="3647ddd2-6040-41ae-a96d-232c23482af8" providerId="ADAL" clId="{8DF7EB4F-4FB9-464F-A958-1C40B2009607}" dt="2023-09-04T17:12:24.606" v="108" actId="1076"/>
          <ac:picMkLst>
            <pc:docMk/>
            <pc:sldMk cId="3139247398" sldId="602"/>
            <ac:picMk id="15" creationId="{00000000-0000-0000-0000-000000000000}"/>
          </ac:picMkLst>
        </pc:picChg>
      </pc:sldChg>
      <pc:sldChg chg="modSp mod modAnim">
        <pc:chgData name="Stewart Gale" userId="3647ddd2-6040-41ae-a96d-232c23482af8" providerId="ADAL" clId="{8DF7EB4F-4FB9-464F-A958-1C40B2009607}" dt="2023-09-05T06:33:10.156" v="136"/>
        <pc:sldMkLst>
          <pc:docMk/>
          <pc:sldMk cId="1824942032" sldId="603"/>
        </pc:sldMkLst>
        <pc:spChg chg="mod">
          <ac:chgData name="Stewart Gale" userId="3647ddd2-6040-41ae-a96d-232c23482af8" providerId="ADAL" clId="{8DF7EB4F-4FB9-464F-A958-1C40B2009607}" dt="2023-09-04T17:15:15.479" v="128" actId="1076"/>
          <ac:spMkLst>
            <pc:docMk/>
            <pc:sldMk cId="1824942032" sldId="603"/>
            <ac:spMk id="2" creationId="{2BB3C491-49D3-F868-B66F-636437F47DCC}"/>
          </ac:spMkLst>
        </pc:spChg>
        <pc:spChg chg="mod">
          <ac:chgData name="Stewart Gale" userId="3647ddd2-6040-41ae-a96d-232c23482af8" providerId="ADAL" clId="{8DF7EB4F-4FB9-464F-A958-1C40B2009607}" dt="2023-09-04T17:15:43.544" v="130" actId="122"/>
          <ac:spMkLst>
            <pc:docMk/>
            <pc:sldMk cId="1824942032" sldId="603"/>
            <ac:spMk id="3" creationId="{190A7029-788B-D347-8567-634EE2878E26}"/>
          </ac:spMkLst>
        </pc:spChg>
        <pc:spChg chg="mod">
          <ac:chgData name="Stewart Gale" userId="3647ddd2-6040-41ae-a96d-232c23482af8" providerId="ADAL" clId="{8DF7EB4F-4FB9-464F-A958-1C40B2009607}" dt="2023-09-04T17:15:28.197" v="129" actId="1076"/>
          <ac:spMkLst>
            <pc:docMk/>
            <pc:sldMk cId="1824942032" sldId="603"/>
            <ac:spMk id="13" creationId="{00000000-0000-0000-0000-000000000000}"/>
          </ac:spMkLst>
        </pc:spChg>
        <pc:spChg chg="mod">
          <ac:chgData name="Stewart Gale" userId="3647ddd2-6040-41ae-a96d-232c23482af8" providerId="ADAL" clId="{8DF7EB4F-4FB9-464F-A958-1C40B2009607}" dt="2023-09-04T17:15:28.197" v="129" actId="1076"/>
          <ac:spMkLst>
            <pc:docMk/>
            <pc:sldMk cId="1824942032" sldId="603"/>
            <ac:spMk id="26" creationId="{9B478012-FF04-4E6F-9185-C192B2A67B79}"/>
          </ac:spMkLst>
        </pc:spChg>
        <pc:grpChg chg="mod">
          <ac:chgData name="Stewart Gale" userId="3647ddd2-6040-41ae-a96d-232c23482af8" providerId="ADAL" clId="{8DF7EB4F-4FB9-464F-A958-1C40B2009607}" dt="2023-09-04T17:15:28.197" v="129" actId="1076"/>
          <ac:grpSpMkLst>
            <pc:docMk/>
            <pc:sldMk cId="1824942032" sldId="603"/>
            <ac:grpSpMk id="43" creationId="{EBE3D449-3100-4A30-A1FA-3806604A9EC0}"/>
          </ac:grpSpMkLst>
        </pc:grpChg>
        <pc:cxnChg chg="mod">
          <ac:chgData name="Stewart Gale" userId="3647ddd2-6040-41ae-a96d-232c23482af8" providerId="ADAL" clId="{8DF7EB4F-4FB9-464F-A958-1C40B2009607}" dt="2023-09-04T17:15:28.197" v="129" actId="1076"/>
          <ac:cxnSpMkLst>
            <pc:docMk/>
            <pc:sldMk cId="1824942032" sldId="603"/>
            <ac:cxnSpMk id="48" creationId="{304CC5A4-BD56-4B64-BB57-398C6F9B6C72}"/>
          </ac:cxnSpMkLst>
        </pc:cxnChg>
        <pc:cxnChg chg="mod">
          <ac:chgData name="Stewart Gale" userId="3647ddd2-6040-41ae-a96d-232c23482af8" providerId="ADAL" clId="{8DF7EB4F-4FB9-464F-A958-1C40B2009607}" dt="2023-09-04T17:15:28.197" v="129" actId="1076"/>
          <ac:cxnSpMkLst>
            <pc:docMk/>
            <pc:sldMk cId="1824942032" sldId="603"/>
            <ac:cxnSpMk id="50" creationId="{D566BC5F-A215-4F5E-B58E-3A94DB373E44}"/>
          </ac:cxnSpMkLst>
        </pc:cxnChg>
        <pc:cxnChg chg="mod">
          <ac:chgData name="Stewart Gale" userId="3647ddd2-6040-41ae-a96d-232c23482af8" providerId="ADAL" clId="{8DF7EB4F-4FB9-464F-A958-1C40B2009607}" dt="2023-09-04T17:15:28.197" v="129" actId="1076"/>
          <ac:cxnSpMkLst>
            <pc:docMk/>
            <pc:sldMk cId="1824942032" sldId="603"/>
            <ac:cxnSpMk id="53" creationId="{8FC3370E-D0C9-41DA-B55D-96F3782700AA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05/09/2023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4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257155"/>
            <a:ext cx="11521280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Functions and Graphs</a:t>
            </a:r>
          </a:p>
          <a:p>
            <a:pPr algn="ctr"/>
            <a:r>
              <a:rPr lang="en-GB" sz="8800" dirty="0"/>
              <a:t>Domain and Range</a:t>
            </a:r>
          </a:p>
          <a:p>
            <a:pPr algn="ctr"/>
            <a:endParaRPr lang="en-GB" sz="5400" dirty="0"/>
          </a:p>
          <a:p>
            <a:pPr algn="ctr"/>
            <a:r>
              <a:rPr lang="en-GB" sz="8800" dirty="0"/>
              <a:t>Chapter 2</a:t>
            </a:r>
          </a:p>
          <a:p>
            <a:pPr algn="ctr"/>
            <a:r>
              <a:rPr lang="en-GB" sz="8800" dirty="0"/>
              <a:t>(Part 2 of 6)</a:t>
            </a:r>
          </a:p>
        </p:txBody>
      </p:sp>
    </p:spTree>
    <p:extLst>
      <p:ext uri="{BB962C8B-B14F-4D97-AF65-F5344CB8AC3E}">
        <p14:creationId xmlns:p14="http://schemas.microsoft.com/office/powerpoint/2010/main" val="1317000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656" y="1268760"/>
            <a:ext cx="6480720" cy="51529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1424" y="188640"/>
            <a:ext cx="9793088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chemeClr val="tx1"/>
                </a:solidFill>
              </a:rPr>
              <a:t>Not a Function: </a:t>
            </a:r>
            <a:r>
              <a:rPr lang="en-GB" sz="6000" b="1" dirty="0">
                <a:solidFill>
                  <a:schemeClr val="tx1"/>
                </a:solidFill>
              </a:rPr>
              <a:t>One to Many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A9D7E35-5455-58E2-2D4C-039B89122E79}"/>
              </a:ext>
            </a:extLst>
          </p:cNvPr>
          <p:cNvSpPr/>
          <p:nvPr/>
        </p:nvSpPr>
        <p:spPr>
          <a:xfrm>
            <a:off x="5327974" y="4202639"/>
            <a:ext cx="383315" cy="361782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0BA286A-91D4-C0A8-A12F-45B4E0745B8F}"/>
              </a:ext>
            </a:extLst>
          </p:cNvPr>
          <p:cNvSpPr/>
          <p:nvPr/>
        </p:nvSpPr>
        <p:spPr>
          <a:xfrm>
            <a:off x="5375920" y="2708920"/>
            <a:ext cx="360040" cy="360040"/>
          </a:xfrm>
          <a:prstGeom prst="ellipse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B57618A-781B-8248-E18B-3E42AECADAA8}"/>
              </a:ext>
            </a:extLst>
          </p:cNvPr>
          <p:cNvSpPr/>
          <p:nvPr/>
        </p:nvSpPr>
        <p:spPr>
          <a:xfrm>
            <a:off x="5303912" y="5589240"/>
            <a:ext cx="360040" cy="360040"/>
          </a:xfrm>
          <a:prstGeom prst="ellipse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0408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99692" y="117234"/>
            <a:ext cx="10081120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chemeClr val="tx1"/>
                </a:solidFill>
              </a:rPr>
              <a:t>Function or Not a Function?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154" t="45855" r="73764" b="26643"/>
          <a:stretch/>
        </p:blipFill>
        <p:spPr>
          <a:xfrm>
            <a:off x="2207568" y="1412776"/>
            <a:ext cx="5688632" cy="494724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112224" y="3068960"/>
            <a:ext cx="3672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rgbClr val="FF0000"/>
                </a:solidFill>
              </a:rPr>
              <a:t>Not a Function </a:t>
            </a:r>
            <a:endParaRPr lang="en-GB" sz="4400" b="1" dirty="0"/>
          </a:p>
          <a:p>
            <a:pPr algn="ctr"/>
            <a:r>
              <a:rPr lang="en-GB" sz="4400" dirty="0"/>
              <a:t>(One to Many)</a:t>
            </a:r>
          </a:p>
        </p:txBody>
      </p:sp>
    </p:spTree>
    <p:extLst>
      <p:ext uri="{BB962C8B-B14F-4D97-AF65-F5344CB8AC3E}">
        <p14:creationId xmlns:p14="http://schemas.microsoft.com/office/powerpoint/2010/main" val="1521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99692" y="117234"/>
            <a:ext cx="10081120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chemeClr val="tx1"/>
                </a:solidFill>
              </a:rPr>
              <a:t>Function or Not a Function?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632DB1-267D-A6D1-9733-268B0CD0BD0F}"/>
              </a:ext>
            </a:extLst>
          </p:cNvPr>
          <p:cNvSpPr txBox="1"/>
          <p:nvPr/>
        </p:nvSpPr>
        <p:spPr>
          <a:xfrm>
            <a:off x="7896200" y="3212976"/>
            <a:ext cx="3600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rgbClr val="FF0000"/>
                </a:solidFill>
              </a:rPr>
              <a:t>Function </a:t>
            </a:r>
          </a:p>
          <a:p>
            <a:pPr algn="ctr"/>
            <a:r>
              <a:rPr lang="en-GB" sz="4400" dirty="0"/>
              <a:t>(One to One)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endParaRPr lang="en-GB" sz="44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676CD0D-A2AD-2639-83F4-DBAFBFCC0649}"/>
              </a:ext>
            </a:extLst>
          </p:cNvPr>
          <p:cNvGrpSpPr/>
          <p:nvPr/>
        </p:nvGrpSpPr>
        <p:grpSpPr>
          <a:xfrm>
            <a:off x="2423592" y="1484784"/>
            <a:ext cx="5616624" cy="5104567"/>
            <a:chOff x="2423592" y="1484784"/>
            <a:chExt cx="5616624" cy="510456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F46B56C-134F-C480-43FC-3CD2370D9EA5}"/>
                </a:ext>
              </a:extLst>
            </p:cNvPr>
            <p:cNvGrpSpPr/>
            <p:nvPr/>
          </p:nvGrpSpPr>
          <p:grpSpPr>
            <a:xfrm>
              <a:off x="2423592" y="1484784"/>
              <a:ext cx="5616624" cy="5104567"/>
              <a:chOff x="1487488" y="1484784"/>
              <a:chExt cx="5616624" cy="5104567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10153404-C145-90D3-7099-D0721DB9A30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27038" t="45855" r="48952" b="20987"/>
              <a:stretch/>
            </p:blipFill>
            <p:spPr>
              <a:xfrm>
                <a:off x="1559496" y="1484784"/>
                <a:ext cx="5544616" cy="5104567"/>
              </a:xfrm>
              <a:prstGeom prst="rect">
                <a:avLst/>
              </a:prstGeom>
            </p:spPr>
          </p:pic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21750F4F-26C2-697B-AA99-AA240160CA23}"/>
                  </a:ext>
                </a:extLst>
              </p:cNvPr>
              <p:cNvSpPr/>
              <p:nvPr/>
            </p:nvSpPr>
            <p:spPr>
              <a:xfrm>
                <a:off x="1487488" y="1484784"/>
                <a:ext cx="504056" cy="7920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521BA2F-22B1-EF6E-1C56-EAAB2DFFCAEF}"/>
                </a:ext>
              </a:extLst>
            </p:cNvPr>
            <p:cNvSpPr/>
            <p:nvPr/>
          </p:nvSpPr>
          <p:spPr>
            <a:xfrm>
              <a:off x="5231904" y="5805264"/>
              <a:ext cx="432048" cy="3600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648C36C-64A8-A91D-3C22-ACD4D5E64B2B}"/>
                </a:ext>
              </a:extLst>
            </p:cNvPr>
            <p:cNvSpPr/>
            <p:nvPr/>
          </p:nvSpPr>
          <p:spPr>
            <a:xfrm>
              <a:off x="5447928" y="3645024"/>
              <a:ext cx="216024" cy="20162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DF3E5CC-CD10-9E63-2064-1682A264E00A}"/>
                </a:ext>
              </a:extLst>
            </p:cNvPr>
            <p:cNvSpPr/>
            <p:nvPr/>
          </p:nvSpPr>
          <p:spPr>
            <a:xfrm>
              <a:off x="4151784" y="2928139"/>
              <a:ext cx="360041" cy="9329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C5DC9A7-14A7-3EE2-19FE-D9A4207EF37C}"/>
                </a:ext>
              </a:extLst>
            </p:cNvPr>
            <p:cNvSpPr/>
            <p:nvPr/>
          </p:nvSpPr>
          <p:spPr>
            <a:xfrm>
              <a:off x="4655840" y="2746521"/>
              <a:ext cx="504056" cy="9329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E986EE-C5F0-CF5B-81CF-DA3A61F0F1CC}"/>
                </a:ext>
              </a:extLst>
            </p:cNvPr>
            <p:cNvSpPr/>
            <p:nvPr/>
          </p:nvSpPr>
          <p:spPr>
            <a:xfrm>
              <a:off x="5051883" y="2564904"/>
              <a:ext cx="360041" cy="9329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9970A73-3E8A-444A-55ED-0F6AE4EB2F4C}"/>
                </a:ext>
              </a:extLst>
            </p:cNvPr>
            <p:cNvSpPr/>
            <p:nvPr/>
          </p:nvSpPr>
          <p:spPr>
            <a:xfrm>
              <a:off x="5267907" y="4110672"/>
              <a:ext cx="360041" cy="9329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6665A3B-21D8-C122-41E7-18EFDE06246E}"/>
                </a:ext>
              </a:extLst>
            </p:cNvPr>
            <p:cNvSpPr/>
            <p:nvPr/>
          </p:nvSpPr>
          <p:spPr>
            <a:xfrm>
              <a:off x="5483932" y="3570612"/>
              <a:ext cx="360041" cy="9329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83364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99692" y="117234"/>
            <a:ext cx="10081120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chemeClr val="tx1"/>
                </a:solidFill>
              </a:rPr>
              <a:t>Function or Not a Function?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2F2D869-13E4-0EDD-420C-66B0FDD9DE81}"/>
              </a:ext>
            </a:extLst>
          </p:cNvPr>
          <p:cNvGrpSpPr/>
          <p:nvPr/>
        </p:nvGrpSpPr>
        <p:grpSpPr>
          <a:xfrm>
            <a:off x="2495600" y="1225230"/>
            <a:ext cx="5904656" cy="5127053"/>
            <a:chOff x="3071664" y="1268760"/>
            <a:chExt cx="5904656" cy="512705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D7A125-4F71-DE02-2CE3-A3D9C04F70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2637" r="27305" b="24733"/>
            <a:stretch/>
          </p:blipFill>
          <p:spPr>
            <a:xfrm>
              <a:off x="3143672" y="1268760"/>
              <a:ext cx="5832648" cy="512705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0B6F185-C9D1-C8C4-8568-E4D9B2C2C716}"/>
                </a:ext>
              </a:extLst>
            </p:cNvPr>
            <p:cNvSpPr/>
            <p:nvPr/>
          </p:nvSpPr>
          <p:spPr>
            <a:xfrm>
              <a:off x="3071664" y="1484784"/>
              <a:ext cx="504056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8209F72-DA9F-C02E-ACA9-EFB537B1E693}"/>
              </a:ext>
            </a:extLst>
          </p:cNvPr>
          <p:cNvSpPr txBox="1"/>
          <p:nvPr/>
        </p:nvSpPr>
        <p:spPr>
          <a:xfrm>
            <a:off x="7536160" y="2333226"/>
            <a:ext cx="403244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rgbClr val="FF0000"/>
                </a:solidFill>
              </a:rPr>
              <a:t>Not a function </a:t>
            </a:r>
          </a:p>
          <a:p>
            <a:pPr algn="ctr"/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400" dirty="0"/>
              <a:t> = 0 does not </a:t>
            </a:r>
          </a:p>
          <a:p>
            <a:pPr algn="ctr"/>
            <a:r>
              <a:rPr lang="en-GB" sz="4400" dirty="0"/>
              <a:t>get mapped</a:t>
            </a:r>
          </a:p>
        </p:txBody>
      </p:sp>
    </p:spTree>
    <p:extLst>
      <p:ext uri="{BB962C8B-B14F-4D97-AF65-F5344CB8AC3E}">
        <p14:creationId xmlns:p14="http://schemas.microsoft.com/office/powerpoint/2010/main" val="385927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99692" y="117234"/>
            <a:ext cx="10081120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chemeClr val="tx1"/>
                </a:solidFill>
              </a:rPr>
              <a:t>Function or Not a Function?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EEBD84E-35C8-9DC5-80C6-B9FB5D9A58AC}"/>
              </a:ext>
            </a:extLst>
          </p:cNvPr>
          <p:cNvGrpSpPr/>
          <p:nvPr/>
        </p:nvGrpSpPr>
        <p:grpSpPr>
          <a:xfrm>
            <a:off x="1775520" y="1340768"/>
            <a:ext cx="6624736" cy="5071361"/>
            <a:chOff x="1775520" y="1225230"/>
            <a:chExt cx="6624736" cy="507136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CC0F2C3-4007-F54C-5D29-7CEDFB2FE2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75481" b="19873"/>
            <a:stretch/>
          </p:blipFill>
          <p:spPr>
            <a:xfrm>
              <a:off x="1775520" y="1225230"/>
              <a:ext cx="6624736" cy="5071361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6C1975F-CEE2-EE8C-2107-EA03618E4D71}"/>
                </a:ext>
              </a:extLst>
            </p:cNvPr>
            <p:cNvSpPr/>
            <p:nvPr/>
          </p:nvSpPr>
          <p:spPr>
            <a:xfrm>
              <a:off x="2567608" y="3861048"/>
              <a:ext cx="360041" cy="15809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55C1E1E-388D-84AE-C349-1C2034F6CE6A}"/>
                </a:ext>
              </a:extLst>
            </p:cNvPr>
            <p:cNvSpPr/>
            <p:nvPr/>
          </p:nvSpPr>
          <p:spPr>
            <a:xfrm>
              <a:off x="2495600" y="5609325"/>
              <a:ext cx="720080" cy="5559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87AD2DF-E5E6-FE5E-6109-E56FE7058365}"/>
                </a:ext>
              </a:extLst>
            </p:cNvPr>
            <p:cNvSpPr/>
            <p:nvPr/>
          </p:nvSpPr>
          <p:spPr>
            <a:xfrm>
              <a:off x="5663952" y="5609325"/>
              <a:ext cx="720080" cy="5559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72558AC-3DD7-1720-B5D8-13D406049730}"/>
                </a:ext>
              </a:extLst>
            </p:cNvPr>
            <p:cNvSpPr/>
            <p:nvPr/>
          </p:nvSpPr>
          <p:spPr>
            <a:xfrm>
              <a:off x="2135560" y="3678172"/>
              <a:ext cx="720080" cy="5559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E8A2A02-A990-65A8-0674-36FF40EC057A}"/>
                </a:ext>
              </a:extLst>
            </p:cNvPr>
            <p:cNvSpPr/>
            <p:nvPr/>
          </p:nvSpPr>
          <p:spPr>
            <a:xfrm>
              <a:off x="5807968" y="4149080"/>
              <a:ext cx="720080" cy="129294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20C197D-B279-08D8-B7A2-6D83D91D6BB4}"/>
                </a:ext>
              </a:extLst>
            </p:cNvPr>
            <p:cNvSpPr/>
            <p:nvPr/>
          </p:nvSpPr>
          <p:spPr>
            <a:xfrm>
              <a:off x="5951984" y="3787442"/>
              <a:ext cx="720080" cy="5559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B274571-5E79-D228-DD6E-2352473CF39F}"/>
                </a:ext>
              </a:extLst>
            </p:cNvPr>
            <p:cNvSpPr/>
            <p:nvPr/>
          </p:nvSpPr>
          <p:spPr>
            <a:xfrm>
              <a:off x="5936820" y="3559515"/>
              <a:ext cx="720080" cy="5559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4F5C614-3C8B-4523-5387-92328DE36B6A}"/>
                </a:ext>
              </a:extLst>
            </p:cNvPr>
            <p:cNvSpPr/>
            <p:nvPr/>
          </p:nvSpPr>
          <p:spPr>
            <a:xfrm>
              <a:off x="2927648" y="2852936"/>
              <a:ext cx="1368151" cy="5559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634F4D7-8FE5-8FCC-5632-DB2A6290BEA3}"/>
                </a:ext>
              </a:extLst>
            </p:cNvPr>
            <p:cNvSpPr/>
            <p:nvPr/>
          </p:nvSpPr>
          <p:spPr>
            <a:xfrm>
              <a:off x="4511586" y="2873020"/>
              <a:ext cx="1296381" cy="5559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BD239F5-9FD9-85B6-DE59-5871737359EC}"/>
                </a:ext>
              </a:extLst>
            </p:cNvPr>
            <p:cNvSpPr/>
            <p:nvPr/>
          </p:nvSpPr>
          <p:spPr>
            <a:xfrm>
              <a:off x="3611723" y="3003535"/>
              <a:ext cx="720080" cy="5559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052F23B-3FB1-8DBC-2376-AEF03F2F9AC4}"/>
                </a:ext>
              </a:extLst>
            </p:cNvPr>
            <p:cNvSpPr/>
            <p:nvPr/>
          </p:nvSpPr>
          <p:spPr>
            <a:xfrm>
              <a:off x="4439816" y="2868172"/>
              <a:ext cx="720080" cy="5559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2EF3AED-FF69-A3EC-A0BD-2C31236283CE}"/>
                </a:ext>
              </a:extLst>
            </p:cNvPr>
            <p:cNvSpPr/>
            <p:nvPr/>
          </p:nvSpPr>
          <p:spPr>
            <a:xfrm>
              <a:off x="5967148" y="3454558"/>
              <a:ext cx="720080" cy="5559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59F3E34-9A3C-264B-4C9A-57305E8A9357}"/>
                </a:ext>
              </a:extLst>
            </p:cNvPr>
            <p:cNvSpPr/>
            <p:nvPr/>
          </p:nvSpPr>
          <p:spPr>
            <a:xfrm>
              <a:off x="2089135" y="3490897"/>
              <a:ext cx="720080" cy="5559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69546367-1460-3EF8-F49E-39A8E24723D7}"/>
              </a:ext>
            </a:extLst>
          </p:cNvPr>
          <p:cNvSpPr txBox="1"/>
          <p:nvPr/>
        </p:nvSpPr>
        <p:spPr>
          <a:xfrm>
            <a:off x="7695103" y="3153173"/>
            <a:ext cx="37294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rgbClr val="FF0000"/>
                </a:solidFill>
              </a:rPr>
              <a:t>Function </a:t>
            </a:r>
          </a:p>
          <a:p>
            <a:pPr algn="ctr"/>
            <a:r>
              <a:rPr lang="en-GB" sz="4400" dirty="0"/>
              <a:t>(Many to One)</a:t>
            </a:r>
          </a:p>
        </p:txBody>
      </p:sp>
    </p:spTree>
    <p:extLst>
      <p:ext uri="{BB962C8B-B14F-4D97-AF65-F5344CB8AC3E}">
        <p14:creationId xmlns:p14="http://schemas.microsoft.com/office/powerpoint/2010/main" val="380045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711624" y="404664"/>
            <a:ext cx="6840760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Domain and Range 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28324" y="1991892"/>
            <a:ext cx="112332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00FF"/>
                </a:solidFill>
              </a:rPr>
              <a:t>Range </a:t>
            </a:r>
            <a:r>
              <a:rPr lang="en-GB" sz="5400" dirty="0"/>
              <a:t>is the possible </a:t>
            </a:r>
            <a:r>
              <a:rPr lang="en-GB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GB" sz="5400" dirty="0"/>
              <a:t>values</a:t>
            </a:r>
            <a:endParaRPr lang="en-GB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GB" sz="5400" dirty="0">
                <a:cs typeface="Times New Roman" panose="02020603050405020304" pitchFamily="18" charset="0"/>
              </a:rPr>
              <a:t>of a function.</a:t>
            </a:r>
            <a:endParaRPr lang="en-GB" sz="54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F58223-8D87-0114-9DA3-791B95F220B6}"/>
              </a:ext>
            </a:extLst>
          </p:cNvPr>
          <p:cNvSpPr txBox="1"/>
          <p:nvPr/>
        </p:nvSpPr>
        <p:spPr>
          <a:xfrm>
            <a:off x="428324" y="4365104"/>
            <a:ext cx="112332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Domain</a:t>
            </a:r>
            <a:r>
              <a:rPr lang="en-GB" sz="5400" dirty="0">
                <a:solidFill>
                  <a:srgbClr val="0000FF"/>
                </a:solidFill>
              </a:rPr>
              <a:t> </a:t>
            </a:r>
            <a:r>
              <a:rPr lang="en-GB" sz="5400" dirty="0"/>
              <a:t>is the possible </a:t>
            </a:r>
            <a:r>
              <a:rPr lang="en-GB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dirty="0"/>
              <a:t>values</a:t>
            </a:r>
            <a:endParaRPr lang="en-GB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GB" sz="5400" dirty="0">
                <a:cs typeface="Times New Roman" panose="02020603050405020304" pitchFamily="18" charset="0"/>
              </a:rPr>
              <a:t>of a function.</a:t>
            </a:r>
            <a:endParaRPr lang="en-GB" sz="5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608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675620" y="692696"/>
            <a:ext cx="6840760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Domain and Range 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51384" y="2492896"/>
            <a:ext cx="112332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Often the best way to determine the domain and range of a function </a:t>
            </a:r>
          </a:p>
          <a:p>
            <a:pPr algn="ctr"/>
            <a:r>
              <a:rPr lang="en-GB" sz="6000" dirty="0"/>
              <a:t>is to sketch a graph. </a:t>
            </a:r>
          </a:p>
        </p:txBody>
      </p:sp>
    </p:spTree>
    <p:extLst>
      <p:ext uri="{BB962C8B-B14F-4D97-AF65-F5344CB8AC3E}">
        <p14:creationId xmlns:p14="http://schemas.microsoft.com/office/powerpoint/2010/main" val="42604421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263352" y="334398"/>
            <a:ext cx="11593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0000FF"/>
                </a:solidFill>
              </a:rPr>
              <a:t>Range </a:t>
            </a:r>
            <a:r>
              <a:rPr lang="en-GB" sz="4800" dirty="0"/>
              <a:t>is the possible values of </a:t>
            </a:r>
            <a:r>
              <a:rPr lang="en-GB" sz="4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800" dirty="0">
                <a:cs typeface="Times New Roman" panose="02020603050405020304" pitchFamily="18" charset="0"/>
              </a:rPr>
              <a:t>of a function.</a:t>
            </a:r>
            <a:endParaRPr lang="en-GB" sz="4800" dirty="0">
              <a:solidFill>
                <a:srgbClr val="0000FF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25425A3-DA86-E3C1-E7EB-2E43532C8373}"/>
              </a:ext>
            </a:extLst>
          </p:cNvPr>
          <p:cNvGrpSpPr/>
          <p:nvPr/>
        </p:nvGrpSpPr>
        <p:grpSpPr>
          <a:xfrm>
            <a:off x="911424" y="1651447"/>
            <a:ext cx="7128792" cy="4517578"/>
            <a:chOff x="911424" y="1651447"/>
            <a:chExt cx="7128792" cy="4517578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2"/>
            <a:srcRect t="12819" r="11140" b="28551"/>
            <a:stretch/>
          </p:blipFill>
          <p:spPr>
            <a:xfrm>
              <a:off x="911424" y="1844824"/>
              <a:ext cx="6610624" cy="4324201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6062218-827D-7725-A44D-503954F02995}"/>
                </a:ext>
              </a:extLst>
            </p:cNvPr>
            <p:cNvSpPr txBox="1"/>
            <p:nvPr/>
          </p:nvSpPr>
          <p:spPr>
            <a:xfrm>
              <a:off x="4216736" y="1651447"/>
              <a:ext cx="57606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DC6F589-F4F5-D6E5-24EF-08EB5DD0C258}"/>
                </a:ext>
              </a:extLst>
            </p:cNvPr>
            <p:cNvSpPr txBox="1"/>
            <p:nvPr/>
          </p:nvSpPr>
          <p:spPr>
            <a:xfrm>
              <a:off x="7464152" y="5276527"/>
              <a:ext cx="57606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17FC8A9-96F8-A74F-C377-BE7BF202CE8B}"/>
              </a:ext>
            </a:extLst>
          </p:cNvPr>
          <p:cNvSpPr txBox="1"/>
          <p:nvPr/>
        </p:nvSpPr>
        <p:spPr>
          <a:xfrm>
            <a:off x="3359697" y="2348880"/>
            <a:ext cx="7920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cs typeface="Times New Roman" panose="02020603050405020304" pitchFamily="18" charset="0"/>
              </a:rPr>
              <a:t>25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5D1AD01-8655-2F33-0656-840DE0254976}"/>
              </a:ext>
            </a:extLst>
          </p:cNvPr>
          <p:cNvCxnSpPr>
            <a:cxnSpLocks/>
          </p:cNvCxnSpPr>
          <p:nvPr/>
        </p:nvCxnSpPr>
        <p:spPr>
          <a:xfrm flipV="1">
            <a:off x="2351584" y="2492896"/>
            <a:ext cx="0" cy="3240360"/>
          </a:xfrm>
          <a:prstGeom prst="straightConnector1">
            <a:avLst/>
          </a:prstGeom>
          <a:ln w="381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04A47AB-80EA-2DD2-CF67-DB813C52A2D6}"/>
              </a:ext>
            </a:extLst>
          </p:cNvPr>
          <p:cNvCxnSpPr>
            <a:cxnSpLocks/>
          </p:cNvCxnSpPr>
          <p:nvPr/>
        </p:nvCxnSpPr>
        <p:spPr>
          <a:xfrm>
            <a:off x="1084389" y="2436625"/>
            <a:ext cx="2923379" cy="0"/>
          </a:xfrm>
          <a:prstGeom prst="straightConnector1">
            <a:avLst/>
          </a:prstGeom>
          <a:ln w="38100">
            <a:solidFill>
              <a:srgbClr val="0000FF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5CC9ADD-E90F-B5D3-D069-285FA6BFF7C2}"/>
              </a:ext>
            </a:extLst>
          </p:cNvPr>
          <p:cNvCxnSpPr>
            <a:cxnSpLocks/>
          </p:cNvCxnSpPr>
          <p:nvPr/>
        </p:nvCxnSpPr>
        <p:spPr>
          <a:xfrm>
            <a:off x="1127448" y="5805264"/>
            <a:ext cx="2923379" cy="0"/>
          </a:xfrm>
          <a:prstGeom prst="straightConnector1">
            <a:avLst/>
          </a:prstGeom>
          <a:ln w="38100">
            <a:solidFill>
              <a:srgbClr val="0000FF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5732582-02C1-5221-46A9-3CE8F45FE9AD}"/>
              </a:ext>
            </a:extLst>
          </p:cNvPr>
          <p:cNvSpPr txBox="1"/>
          <p:nvPr/>
        </p:nvSpPr>
        <p:spPr>
          <a:xfrm>
            <a:off x="8472264" y="2780928"/>
            <a:ext cx="28803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Range</a:t>
            </a:r>
          </a:p>
          <a:p>
            <a:pPr algn="ctr"/>
            <a:r>
              <a:rPr lang="en-GB" sz="5400" b="1" dirty="0">
                <a:solidFill>
                  <a:srgbClr val="0000FF"/>
                </a:solidFill>
              </a:rPr>
              <a:t>0 ≤ </a:t>
            </a:r>
            <a:r>
              <a:rPr lang="en-GB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5400" b="1" dirty="0">
                <a:solidFill>
                  <a:srgbClr val="0000FF"/>
                </a:solidFill>
              </a:rPr>
              <a:t> ≤ 25</a:t>
            </a:r>
          </a:p>
        </p:txBody>
      </p:sp>
    </p:spTree>
    <p:extLst>
      <p:ext uri="{BB962C8B-B14F-4D97-AF65-F5344CB8AC3E}">
        <p14:creationId xmlns:p14="http://schemas.microsoft.com/office/powerpoint/2010/main" val="3346999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47328" y="334398"/>
            <a:ext cx="12097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700" dirty="0">
                <a:solidFill>
                  <a:srgbClr val="FF0000"/>
                </a:solidFill>
              </a:rPr>
              <a:t>Domain</a:t>
            </a:r>
            <a:r>
              <a:rPr lang="en-GB" sz="4700" dirty="0">
                <a:solidFill>
                  <a:srgbClr val="0000FF"/>
                </a:solidFill>
              </a:rPr>
              <a:t> </a:t>
            </a:r>
            <a:r>
              <a:rPr lang="en-GB" sz="4700" dirty="0"/>
              <a:t>is the possible values of </a:t>
            </a:r>
            <a:r>
              <a:rPr lang="en-GB" sz="47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700" dirty="0">
                <a:cs typeface="Times New Roman" panose="02020603050405020304" pitchFamily="18" charset="0"/>
              </a:rPr>
              <a:t>of a function.</a:t>
            </a:r>
            <a:endParaRPr lang="en-GB" sz="4700" dirty="0">
              <a:solidFill>
                <a:srgbClr val="0000FF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25425A3-DA86-E3C1-E7EB-2E43532C8373}"/>
              </a:ext>
            </a:extLst>
          </p:cNvPr>
          <p:cNvGrpSpPr/>
          <p:nvPr/>
        </p:nvGrpSpPr>
        <p:grpSpPr>
          <a:xfrm>
            <a:off x="911424" y="1651447"/>
            <a:ext cx="7128792" cy="4517578"/>
            <a:chOff x="911424" y="1651447"/>
            <a:chExt cx="7128792" cy="4517578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2"/>
            <a:srcRect t="12819" r="11140" b="28551"/>
            <a:stretch/>
          </p:blipFill>
          <p:spPr>
            <a:xfrm>
              <a:off x="911424" y="1844824"/>
              <a:ext cx="6610624" cy="4324201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6062218-827D-7725-A44D-503954F02995}"/>
                </a:ext>
              </a:extLst>
            </p:cNvPr>
            <p:cNvSpPr txBox="1"/>
            <p:nvPr/>
          </p:nvSpPr>
          <p:spPr>
            <a:xfrm>
              <a:off x="4216736" y="1651447"/>
              <a:ext cx="57606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DC6F589-F4F5-D6E5-24EF-08EB5DD0C258}"/>
                </a:ext>
              </a:extLst>
            </p:cNvPr>
            <p:cNvSpPr txBox="1"/>
            <p:nvPr/>
          </p:nvSpPr>
          <p:spPr>
            <a:xfrm>
              <a:off x="7464152" y="5276527"/>
              <a:ext cx="57606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17FC8A9-96F8-A74F-C377-BE7BF202CE8B}"/>
              </a:ext>
            </a:extLst>
          </p:cNvPr>
          <p:cNvSpPr txBox="1"/>
          <p:nvPr/>
        </p:nvSpPr>
        <p:spPr>
          <a:xfrm>
            <a:off x="3287689" y="2204864"/>
            <a:ext cx="8640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cs typeface="Times New Roman" panose="02020603050405020304" pitchFamily="18" charset="0"/>
              </a:rPr>
              <a:t>25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5D1AD01-8655-2F33-0656-840DE0254976}"/>
              </a:ext>
            </a:extLst>
          </p:cNvPr>
          <p:cNvCxnSpPr>
            <a:cxnSpLocks/>
          </p:cNvCxnSpPr>
          <p:nvPr/>
        </p:nvCxnSpPr>
        <p:spPr>
          <a:xfrm flipH="1">
            <a:off x="1055440" y="5949280"/>
            <a:ext cx="5616624" cy="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04A47AB-80EA-2DD2-CF67-DB813C52A2D6}"/>
              </a:ext>
            </a:extLst>
          </p:cNvPr>
          <p:cNvCxnSpPr>
            <a:cxnSpLocks/>
          </p:cNvCxnSpPr>
          <p:nvPr/>
        </p:nvCxnSpPr>
        <p:spPr>
          <a:xfrm>
            <a:off x="1055440" y="2435738"/>
            <a:ext cx="72008" cy="3297518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5CC9ADD-E90F-B5D3-D069-285FA6BFF7C2}"/>
              </a:ext>
            </a:extLst>
          </p:cNvPr>
          <p:cNvCxnSpPr>
            <a:cxnSpLocks/>
          </p:cNvCxnSpPr>
          <p:nvPr/>
        </p:nvCxnSpPr>
        <p:spPr>
          <a:xfrm>
            <a:off x="6672064" y="2636912"/>
            <a:ext cx="0" cy="3024336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5732582-02C1-5221-46A9-3CE8F45FE9AD}"/>
              </a:ext>
            </a:extLst>
          </p:cNvPr>
          <p:cNvSpPr txBox="1"/>
          <p:nvPr/>
        </p:nvSpPr>
        <p:spPr>
          <a:xfrm>
            <a:off x="8472264" y="2780928"/>
            <a:ext cx="28803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Domain</a:t>
            </a:r>
          </a:p>
          <a:p>
            <a:pPr algn="ctr"/>
            <a:r>
              <a:rPr lang="en-GB" sz="5400" b="1" dirty="0">
                <a:solidFill>
                  <a:srgbClr val="FF0000"/>
                </a:solidFill>
              </a:rPr>
              <a:t>-5 ≤ </a:t>
            </a:r>
            <a:r>
              <a:rPr lang="en-GB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b="1" dirty="0">
                <a:solidFill>
                  <a:srgbClr val="FF0000"/>
                </a:solidFill>
              </a:rPr>
              <a:t> ≤ 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6AF5B3-089D-C8A1-427E-FD0DC043C1A5}"/>
              </a:ext>
            </a:extLst>
          </p:cNvPr>
          <p:cNvSpPr txBox="1"/>
          <p:nvPr/>
        </p:nvSpPr>
        <p:spPr>
          <a:xfrm>
            <a:off x="839416" y="6007322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cs typeface="Times New Roman" panose="02020603050405020304" pitchFamily="18" charset="0"/>
              </a:rPr>
              <a:t>-5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43F845-A89B-74CE-6536-67FFEF53E1A6}"/>
              </a:ext>
            </a:extLst>
          </p:cNvPr>
          <p:cNvSpPr txBox="1"/>
          <p:nvPr/>
        </p:nvSpPr>
        <p:spPr>
          <a:xfrm>
            <a:off x="6366943" y="5929772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91257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BC3FB75-61A7-4E86-A965-0DB7035D354B}"/>
                  </a:ext>
                </a:extLst>
              </p:cNvPr>
              <p:cNvSpPr txBox="1"/>
              <p:nvPr/>
            </p:nvSpPr>
            <p:spPr>
              <a:xfrm>
                <a:off x="839416" y="2197875"/>
                <a:ext cx="10297144" cy="10156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Domain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ℝ</m:t>
                        </m:r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, −5≤</m:t>
                        </m:r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≤5</m:t>
                        </m:r>
                      </m:e>
                    </m:d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BC3FB75-61A7-4E86-A965-0DB7035D35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2197875"/>
                <a:ext cx="10297144" cy="1015663"/>
              </a:xfrm>
              <a:prstGeom prst="rect">
                <a:avLst/>
              </a:prstGeom>
              <a:blipFill>
                <a:blip r:embed="rId2"/>
                <a:stretch>
                  <a:fillRect t="-9375" b="-281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D5E34AE-469C-C9E4-A6C7-3B2BBF10448F}"/>
                  </a:ext>
                </a:extLst>
              </p:cNvPr>
              <p:cNvSpPr txBox="1"/>
              <p:nvPr/>
            </p:nvSpPr>
            <p:spPr>
              <a:xfrm>
                <a:off x="4511824" y="3665712"/>
                <a:ext cx="2687960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ℝ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D5E34AE-469C-C9E4-A6C7-3B2BBF1044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3665712"/>
                <a:ext cx="2687960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F327C4BA-9670-A197-436A-F2610DBA91E3}"/>
              </a:ext>
            </a:extLst>
          </p:cNvPr>
          <p:cNvSpPr txBox="1"/>
          <p:nvPr/>
        </p:nvSpPr>
        <p:spPr>
          <a:xfrm>
            <a:off x="1487488" y="4898515"/>
            <a:ext cx="9001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includes all real numbers (negative and positive numbers)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667BBE-DF0F-A123-D66B-37D7E1F8BB1E}"/>
              </a:ext>
            </a:extLst>
          </p:cNvPr>
          <p:cNvSpPr txBox="1"/>
          <p:nvPr/>
        </p:nvSpPr>
        <p:spPr>
          <a:xfrm>
            <a:off x="3701480" y="398784"/>
            <a:ext cx="4308648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Notation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C5C8A34-958D-A02D-48F9-60AF20CB096F}"/>
              </a:ext>
            </a:extLst>
          </p:cNvPr>
          <p:cNvSpPr/>
          <p:nvPr/>
        </p:nvSpPr>
        <p:spPr>
          <a:xfrm>
            <a:off x="3934308" y="2100382"/>
            <a:ext cx="2520280" cy="129614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051942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3095001" y="2319009"/>
            <a:ext cx="1627765" cy="401383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b="1">
              <a:solidFill>
                <a:srgbClr val="00B05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7608168" y="2276872"/>
            <a:ext cx="1674567" cy="398395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3599056" y="2436753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48842" y="4050688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B050"/>
                </a:solidFill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27048" y="5324727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B050"/>
                </a:solidFill>
              </a:rPr>
              <a:t>0.5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12223" y="2443536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7377" y="126214"/>
            <a:ext cx="11341260" cy="1754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 </a:t>
            </a:r>
            <a:r>
              <a:rPr lang="en-GB" sz="5400" b="1" dirty="0">
                <a:solidFill>
                  <a:schemeClr val="tx1"/>
                </a:solidFill>
              </a:rPr>
              <a:t>mapping</a:t>
            </a:r>
            <a:r>
              <a:rPr lang="en-GB" sz="5400" dirty="0">
                <a:solidFill>
                  <a:schemeClr val="tx1"/>
                </a:solidFill>
              </a:rPr>
              <a:t> is something which </a:t>
            </a:r>
          </a:p>
          <a:p>
            <a:pPr algn="ctr"/>
            <a:r>
              <a:rPr lang="en-GB" sz="5400" dirty="0">
                <a:solidFill>
                  <a:schemeClr val="tx1"/>
                </a:solidFill>
              </a:rPr>
              <a:t>maps one set of numbers to another.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655839" y="2924944"/>
            <a:ext cx="3029418" cy="0"/>
          </a:xfrm>
          <a:prstGeom prst="straightConnector1">
            <a:avLst/>
          </a:prstGeom>
          <a:ln w="539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4871863" y="4365104"/>
            <a:ext cx="2592288" cy="0"/>
          </a:xfrm>
          <a:prstGeom prst="straightConnector1">
            <a:avLst/>
          </a:prstGeom>
          <a:ln w="539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4655839" y="5661248"/>
            <a:ext cx="3029418" cy="0"/>
          </a:xfrm>
          <a:prstGeom prst="straightConnector1">
            <a:avLst/>
          </a:prstGeom>
          <a:ln w="539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157418" y="4064315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</a:rPr>
              <a:t>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120799" y="5324727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15880" y="2070574"/>
            <a:ext cx="21602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4400" dirty="0"/>
              <a:t>(</a:t>
            </a:r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400" dirty="0"/>
              <a:t>) = 2</a:t>
            </a:r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9680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/>
      <p:bldP spid="15" grpId="0"/>
      <p:bldP spid="18" grpId="0"/>
      <p:bldP spid="19" grpId="0"/>
      <p:bldP spid="32" grpId="0"/>
      <p:bldP spid="33" grpId="0"/>
      <p:bldP spid="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BC3FB75-61A7-4E86-A965-0DB7035D354B}"/>
                  </a:ext>
                </a:extLst>
              </p:cNvPr>
              <p:cNvSpPr txBox="1"/>
              <p:nvPr/>
            </p:nvSpPr>
            <p:spPr>
              <a:xfrm>
                <a:off x="1991544" y="260648"/>
                <a:ext cx="8064896" cy="189276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Find the range of the following function.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𝒈</m:t>
                    </m:r>
                    <m:d>
                      <m:d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GB" sz="44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4400" b="1" dirty="0"/>
                  <a:t> </a:t>
                </a:r>
              </a:p>
              <a:p>
                <a:pPr algn="ctr"/>
                <a:r>
                  <a:rPr lang="en-GB" sz="3600" dirty="0"/>
                  <a:t>domain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ℝ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, −5≤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≤5</m:t>
                        </m:r>
                      </m:e>
                    </m:d>
                  </m:oMath>
                </a14:m>
                <a:endParaRPr lang="en-GB" sz="36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BC3FB75-61A7-4E86-A965-0DB7035D35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260648"/>
                <a:ext cx="8064896" cy="1892762"/>
              </a:xfrm>
              <a:prstGeom prst="rect">
                <a:avLst/>
              </a:prstGeom>
              <a:blipFill>
                <a:blip r:embed="rId2"/>
                <a:stretch>
                  <a:fillRect t="-592" b="-650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FD37683-7E98-4AB3-885E-25CF60B779A9}"/>
                  </a:ext>
                </a:extLst>
              </p:cNvPr>
              <p:cNvSpPr txBox="1"/>
              <p:nvPr/>
            </p:nvSpPr>
            <p:spPr>
              <a:xfrm>
                <a:off x="7608168" y="4005064"/>
                <a:ext cx="3888432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Range is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0≤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≤25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FD37683-7E98-4AB3-885E-25CF60B779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168" y="4005064"/>
                <a:ext cx="3888432" cy="1077218"/>
              </a:xfrm>
              <a:prstGeom prst="rect">
                <a:avLst/>
              </a:prstGeom>
              <a:blipFill>
                <a:blip r:embed="rId3"/>
                <a:stretch>
                  <a:fillRect t="-73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b="17837"/>
          <a:stretch/>
        </p:blipFill>
        <p:spPr>
          <a:xfrm>
            <a:off x="551384" y="2348880"/>
            <a:ext cx="6680180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190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BC3FB75-61A7-4E86-A965-0DB7035D354B}"/>
                  </a:ext>
                </a:extLst>
              </p:cNvPr>
              <p:cNvSpPr txBox="1"/>
              <p:nvPr/>
            </p:nvSpPr>
            <p:spPr>
              <a:xfrm>
                <a:off x="2135560" y="340567"/>
                <a:ext cx="8280920" cy="189276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Find the range of the following function.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𝒈</m:t>
                    </m:r>
                    <m:d>
                      <m:d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GB" sz="44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4400" b="1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4400" b="1" dirty="0"/>
                  <a:t> 5</a:t>
                </a:r>
              </a:p>
              <a:p>
                <a:pPr algn="ctr"/>
                <a:r>
                  <a:rPr lang="en-GB" sz="3600" dirty="0"/>
                  <a:t>domain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ℝ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, −5≤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≤5</m:t>
                        </m:r>
                      </m:e>
                    </m:d>
                  </m:oMath>
                </a14:m>
                <a:endParaRPr lang="en-GB" sz="36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BC3FB75-61A7-4E86-A965-0DB7035D35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340567"/>
                <a:ext cx="8280920" cy="1892762"/>
              </a:xfrm>
              <a:prstGeom prst="rect">
                <a:avLst/>
              </a:prstGeom>
              <a:blipFill>
                <a:blip r:embed="rId2"/>
                <a:stretch>
                  <a:fillRect t="-592" b="-650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FD37683-7E98-4AB3-885E-25CF60B779A9}"/>
                  </a:ext>
                </a:extLst>
              </p:cNvPr>
              <p:cNvSpPr txBox="1"/>
              <p:nvPr/>
            </p:nvSpPr>
            <p:spPr>
              <a:xfrm>
                <a:off x="6162457" y="3717032"/>
                <a:ext cx="3888432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Range is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𝒈</m:t>
                      </m:r>
                      <m:d>
                        <m:d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4000" b="1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𝟑𝟎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FD37683-7E98-4AB3-885E-25CF60B779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2457" y="3717032"/>
                <a:ext cx="3888432" cy="1323439"/>
              </a:xfrm>
              <a:prstGeom prst="rect">
                <a:avLst/>
              </a:prstGeom>
              <a:blipFill>
                <a:blip r:embed="rId3"/>
                <a:stretch>
                  <a:fillRect t="-82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4"/>
          <a:srcRect b="18038"/>
          <a:stretch/>
        </p:blipFill>
        <p:spPr>
          <a:xfrm>
            <a:off x="1631504" y="2407542"/>
            <a:ext cx="4274658" cy="410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840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7031893-09DE-41E0-8083-3730EBCC8101}"/>
                  </a:ext>
                </a:extLst>
              </p:cNvPr>
              <p:cNvSpPr txBox="1"/>
              <p:nvPr/>
            </p:nvSpPr>
            <p:spPr>
              <a:xfrm>
                <a:off x="3143672" y="234721"/>
                <a:ext cx="6624736" cy="23083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The function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3600" dirty="0"/>
                  <a:t> is defined by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+2</m:t>
                      </m:r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ℝ</m:t>
                      </m:r>
                    </m:oMath>
                  </m:oMathPara>
                </a14:m>
                <a:endParaRPr lang="en-GB" sz="3600" dirty="0"/>
              </a:p>
              <a:p>
                <a:pPr algn="ctr"/>
                <a:r>
                  <a:rPr lang="en-GB" sz="3600" dirty="0"/>
                  <a:t>State the range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3600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7031893-09DE-41E0-8083-3730EBCC81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234721"/>
                <a:ext cx="6624736" cy="2308324"/>
              </a:xfrm>
              <a:prstGeom prst="rect">
                <a:avLst/>
              </a:prstGeom>
              <a:blipFill>
                <a:blip r:embed="rId2"/>
                <a:stretch>
                  <a:fillRect t="-245" b="-490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EE5862C-E43E-4591-B5B0-D4199104BC1A}"/>
                  </a:ext>
                </a:extLst>
              </p:cNvPr>
              <p:cNvSpPr txBox="1"/>
              <p:nvPr/>
            </p:nvSpPr>
            <p:spPr>
              <a:xfrm>
                <a:off x="8256240" y="3861048"/>
                <a:ext cx="273630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Range is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4400" b="1" i="1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EE5862C-E43E-4591-B5B0-D4199104BC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6240" y="3861048"/>
                <a:ext cx="2736304" cy="1446550"/>
              </a:xfrm>
              <a:prstGeom prst="rect">
                <a:avLst/>
              </a:prstGeom>
              <a:blipFill>
                <a:blip r:embed="rId3"/>
                <a:stretch>
                  <a:fillRect t="-8403" r="-13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/>
          <a:srcRect b="26750"/>
          <a:stretch/>
        </p:blipFill>
        <p:spPr>
          <a:xfrm>
            <a:off x="2135560" y="2686508"/>
            <a:ext cx="5346933" cy="379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91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86BF526-4105-453E-89C5-59181815C0AD}"/>
                  </a:ext>
                </a:extLst>
              </p:cNvPr>
              <p:cNvSpPr txBox="1"/>
              <p:nvPr/>
            </p:nvSpPr>
            <p:spPr>
              <a:xfrm>
                <a:off x="479376" y="332656"/>
                <a:ext cx="5472608" cy="206210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The function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3200" dirty="0"/>
                  <a:t> is defined by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+1,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 0≤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≤5</m:t>
                      </m:r>
                    </m:oMath>
                  </m:oMathPara>
                </a14:m>
                <a:endParaRPr lang="en-GB" sz="3200" dirty="0"/>
              </a:p>
              <a:p>
                <a:pPr algn="ctr"/>
                <a:r>
                  <a:rPr lang="en-GB" sz="3200" dirty="0"/>
                  <a:t>Find the range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3200" dirty="0"/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86BF526-4105-453E-89C5-59181815C0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32656"/>
                <a:ext cx="5472608" cy="2062103"/>
              </a:xfrm>
              <a:prstGeom prst="rect">
                <a:avLst/>
              </a:prstGeom>
              <a:blipFill>
                <a:blip r:embed="rId2"/>
                <a:stretch>
                  <a:fillRect b="-46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F27E2F5-91E5-4D9D-B5C9-B467F2277490}"/>
                  </a:ext>
                </a:extLst>
              </p:cNvPr>
              <p:cNvSpPr txBox="1"/>
              <p:nvPr/>
            </p:nvSpPr>
            <p:spPr>
              <a:xfrm>
                <a:off x="6240016" y="3861048"/>
                <a:ext cx="5017908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At two end points of curve: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en-GB" sz="3200" dirty="0"/>
              </a:p>
              <a:p>
                <a:pPr algn="ctr"/>
                <a:r>
                  <a:rPr lang="en-GB" sz="3200" dirty="0"/>
                  <a:t>Therefore range: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3200" b="1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F27E2F5-91E5-4D9D-B5C9-B467F22774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3861048"/>
                <a:ext cx="5017908" cy="2554545"/>
              </a:xfrm>
              <a:prstGeom prst="rect">
                <a:avLst/>
              </a:prstGeom>
              <a:blipFill>
                <a:blip r:embed="rId3"/>
                <a:stretch>
                  <a:fillRect l="-3159" t="-31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/>
          <a:srcRect l="24070" t="4798" b="6678"/>
          <a:stretch/>
        </p:blipFill>
        <p:spPr>
          <a:xfrm>
            <a:off x="1271464" y="2708920"/>
            <a:ext cx="3672408" cy="39190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6960096" y="548680"/>
                <a:ext cx="3888432" cy="2554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−4+1</m:t>
                      </m:r>
                    </m:oMath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  <a:p>
                <a:pPr lvl="0" algn="ctr"/>
                <a:r>
                  <a:rPr lang="en-GB" sz="3200" dirty="0">
                    <a:solidFill>
                      <a:prstClr val="black"/>
                    </a:solidFill>
                  </a:rPr>
                  <a:t>So minimum point is 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(2,−3)</m:t>
                    </m:r>
                  </m:oMath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548680"/>
                <a:ext cx="3888432" cy="2554545"/>
              </a:xfrm>
              <a:prstGeom prst="rect">
                <a:avLst/>
              </a:prstGeom>
              <a:blipFill>
                <a:blip r:embed="rId5"/>
                <a:stretch>
                  <a:fillRect r="-23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747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BC3FB75-61A7-4E86-A965-0DB7035D354B}"/>
                  </a:ext>
                </a:extLst>
              </p:cNvPr>
              <p:cNvSpPr txBox="1"/>
              <p:nvPr/>
            </p:nvSpPr>
            <p:spPr>
              <a:xfrm>
                <a:off x="407368" y="332656"/>
                <a:ext cx="11305256" cy="270843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200" dirty="0"/>
                  <a:t>Find the range of each of the following functions.</a:t>
                </a:r>
              </a:p>
              <a:p>
                <a:pPr algn="ctr"/>
                <a:endParaRPr lang="en-GB" sz="2000" dirty="0"/>
              </a:p>
              <a:p>
                <a:pPr algn="ctr"/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GB" sz="4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GB" sz="4400" b="1" dirty="0"/>
                  <a:t> </a:t>
                </a:r>
              </a:p>
              <a:p>
                <a:pPr algn="ctr"/>
                <a:endParaRPr lang="en-GB" sz="2000" b="1" dirty="0"/>
              </a:p>
              <a:p>
                <a:pPr algn="ctr"/>
                <a:r>
                  <a:rPr lang="en-GB" sz="4400" dirty="0"/>
                  <a:t>domain </a:t>
                </a:r>
                <a14:m>
                  <m:oMath xmlns:m="http://schemas.openxmlformats.org/officeDocument/2006/math">
                    <m:r>
                      <a:rPr lang="en-GB" sz="4400" b="0" i="1">
                        <a:latin typeface="Cambria Math" panose="02040503050406030204" pitchFamily="18" charset="0"/>
                      </a:rPr>
                      <m:t>{1,2,3,4}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BC3FB75-61A7-4E86-A965-0DB7035D35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32656"/>
                <a:ext cx="11305256" cy="2708434"/>
              </a:xfrm>
              <a:prstGeom prst="rect">
                <a:avLst/>
              </a:prstGeom>
              <a:blipFill>
                <a:blip r:embed="rId2"/>
                <a:stretch>
                  <a:fillRect t="-1055" b="-611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FEFE1A6-CA5D-4059-86EE-8FD0E139C4BB}"/>
                  </a:ext>
                </a:extLst>
              </p:cNvPr>
              <p:cNvSpPr txBox="1"/>
              <p:nvPr/>
            </p:nvSpPr>
            <p:spPr>
              <a:xfrm>
                <a:off x="2279576" y="3423659"/>
                <a:ext cx="2448272" cy="707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br>
                  <a:rPr lang="en-GB" sz="4000" i="1" dirty="0">
                    <a:latin typeface="Cambria Math" panose="02040503050406030204" pitchFamily="18" charset="0"/>
                  </a:rPr>
                </a:br>
                <a:endParaRPr lang="en-GB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FEFE1A6-CA5D-4059-86EE-8FD0E139C4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3423659"/>
                <a:ext cx="2448272" cy="7079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AF5B604-7D0C-DEA5-3581-04C8B7AB2368}"/>
                  </a:ext>
                </a:extLst>
              </p:cNvPr>
              <p:cNvSpPr txBox="1"/>
              <p:nvPr/>
            </p:nvSpPr>
            <p:spPr>
              <a:xfrm>
                <a:off x="2207568" y="4182602"/>
                <a:ext cx="2592288" cy="7079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</m:d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</m:t>
                      </m:r>
                    </m:oMath>
                  </m:oMathPara>
                </a14:m>
                <a:br>
                  <a:rPr kumimoji="0" lang="en-GB" sz="4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AF5B604-7D0C-DEA5-3581-04C8B7AB23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4182602"/>
                <a:ext cx="2592288" cy="7079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89B6339-CE84-C26E-E04D-2D3ACDDB9E24}"/>
                  </a:ext>
                </a:extLst>
              </p:cNvPr>
              <p:cNvSpPr txBox="1"/>
              <p:nvPr/>
            </p:nvSpPr>
            <p:spPr>
              <a:xfrm>
                <a:off x="2279576" y="4974690"/>
                <a:ext cx="2448272" cy="7079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e>
                      </m:d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=7</m:t>
                      </m:r>
                    </m:oMath>
                  </m:oMathPara>
                </a14:m>
                <a:br>
                  <a:rPr kumimoji="0" lang="en-GB" sz="4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89B6339-CE84-C26E-E04D-2D3ACDDB9E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4974690"/>
                <a:ext cx="2448272" cy="7079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F8134C5-1631-F57F-99EE-9020D08FB84C}"/>
                  </a:ext>
                </a:extLst>
              </p:cNvPr>
              <p:cNvSpPr txBox="1"/>
              <p:nvPr/>
            </p:nvSpPr>
            <p:spPr>
              <a:xfrm>
                <a:off x="5735960" y="4165923"/>
                <a:ext cx="5040050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Therefore range is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𝟕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</m:t>
                          </m:r>
                        </m:e>
                      </m:d>
                    </m:oMath>
                  </m:oMathPara>
                </a14:m>
                <a:endPara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F8134C5-1631-F57F-99EE-9020D08FB8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0" y="4165923"/>
                <a:ext cx="5040050" cy="1446550"/>
              </a:xfrm>
              <a:prstGeom prst="rect">
                <a:avLst/>
              </a:prstGeom>
              <a:blipFill>
                <a:blip r:embed="rId6"/>
                <a:stretch>
                  <a:fillRect t="-84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2CE0BC2-E458-1C0C-1BCD-CB3665E8F7D0}"/>
                  </a:ext>
                </a:extLst>
              </p:cNvPr>
              <p:cNvSpPr txBox="1"/>
              <p:nvPr/>
            </p:nvSpPr>
            <p:spPr>
              <a:xfrm>
                <a:off x="2423592" y="5766778"/>
                <a:ext cx="254394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e>
                      </m:d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=10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2CE0BC2-E458-1C0C-1BCD-CB3665E8F7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5766778"/>
                <a:ext cx="2543944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8183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4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755A8C3-1EFB-4B6D-B051-E506A86D8D83}"/>
              </a:ext>
            </a:extLst>
          </p:cNvPr>
          <p:cNvSpPr txBox="1"/>
          <p:nvPr/>
        </p:nvSpPr>
        <p:spPr>
          <a:xfrm>
            <a:off x="179582" y="332656"/>
            <a:ext cx="11832836" cy="166199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5100" dirty="0"/>
              <a:t>A ‘</a:t>
            </a:r>
            <a:r>
              <a:rPr lang="en-GB" sz="5100" b="1" dirty="0"/>
              <a:t>piecewise function</a:t>
            </a:r>
            <a:r>
              <a:rPr lang="en-GB" sz="5100" dirty="0"/>
              <a:t>’ </a:t>
            </a:r>
          </a:p>
          <a:p>
            <a:pPr algn="ctr"/>
            <a:r>
              <a:rPr lang="en-GB" sz="5100" dirty="0"/>
              <a:t>is one which made up of different functions.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87AE49A-C9EB-4542-9896-43BFD732FEC6}"/>
                  </a:ext>
                </a:extLst>
              </p:cNvPr>
              <p:cNvSpPr txBox="1"/>
              <p:nvPr/>
            </p:nvSpPr>
            <p:spPr>
              <a:xfrm>
                <a:off x="1631504" y="2708920"/>
                <a:ext cx="8568952" cy="278646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The function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4800" dirty="0"/>
                  <a:t> is defined by</a:t>
                </a:r>
              </a:p>
              <a:p>
                <a:pPr algn="ctr"/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→</m:t>
                      </m:r>
                      <m:d>
                        <m:dPr>
                          <m:begChr m:val="{"/>
                          <m:endChr m:val=""/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GB" sz="4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5−2</m:t>
                              </m:r>
                              <m:r>
                                <a:rPr lang="en-GB" sz="4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GB" sz="4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&lt;1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GB" sz="480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4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4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4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,  </m:t>
                              </m:r>
                              <m:r>
                                <a:rPr lang="en-GB" sz="48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8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≥1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87AE49A-C9EB-4542-9896-43BFD732FE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2708920"/>
                <a:ext cx="8568952" cy="2786468"/>
              </a:xfrm>
              <a:prstGeom prst="rect">
                <a:avLst/>
              </a:prstGeom>
              <a:blipFill>
                <a:blip r:embed="rId2"/>
                <a:stretch>
                  <a:fillRect t="-143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15295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87AE49A-C9EB-4542-9896-43BFD732FEC6}"/>
                  </a:ext>
                </a:extLst>
              </p:cNvPr>
              <p:cNvSpPr txBox="1"/>
              <p:nvPr/>
            </p:nvSpPr>
            <p:spPr>
              <a:xfrm>
                <a:off x="2423592" y="253144"/>
                <a:ext cx="7153704" cy="234615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The function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800" dirty="0"/>
                  <a:t> is defined by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→</m:t>
                      </m:r>
                      <m:d>
                        <m:dPr>
                          <m:begChr m:val="{"/>
                          <m:endChr m:val=""/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5−2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&lt;1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+3,  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≥1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Sketch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800" dirty="0"/>
                  <a:t>, and state the range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800" dirty="0"/>
                  <a:t>.</a:t>
                </a:r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Solve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=19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87AE49A-C9EB-4542-9896-43BFD732FE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253144"/>
                <a:ext cx="7153704" cy="2346155"/>
              </a:xfrm>
              <a:prstGeom prst="rect">
                <a:avLst/>
              </a:prstGeom>
              <a:blipFill>
                <a:blip r:embed="rId2"/>
                <a:stretch>
                  <a:fillRect b="-265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E2C78661-10BB-8C28-77B1-34B6D138BC02}"/>
              </a:ext>
            </a:extLst>
          </p:cNvPr>
          <p:cNvGrpSpPr/>
          <p:nvPr/>
        </p:nvGrpSpPr>
        <p:grpSpPr>
          <a:xfrm>
            <a:off x="3719736" y="2708920"/>
            <a:ext cx="4896544" cy="4067203"/>
            <a:chOff x="2126638" y="3564023"/>
            <a:chExt cx="2903971" cy="2671666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21653A32-E16A-4BE1-8077-CBB57C4D84CC}"/>
                </a:ext>
              </a:extLst>
            </p:cNvPr>
            <p:cNvCxnSpPr>
              <a:cxnSpLocks/>
            </p:cNvCxnSpPr>
            <p:nvPr/>
          </p:nvCxnSpPr>
          <p:spPr>
            <a:xfrm>
              <a:off x="2243934" y="5958624"/>
              <a:ext cx="226297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4BD56765-3442-49FA-80A7-CC4D3894EB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75419" y="3870392"/>
              <a:ext cx="0" cy="22339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8E861E05-4F1E-4E03-A291-0011E8BB69E8}"/>
                    </a:ext>
                  </a:extLst>
                </p:cNvPr>
                <p:cNvSpPr txBox="1"/>
                <p:nvPr/>
              </p:nvSpPr>
              <p:spPr>
                <a:xfrm>
                  <a:off x="4477429" y="5786598"/>
                  <a:ext cx="314003" cy="3032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8E861E05-4F1E-4E03-A291-0011E8BB69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77429" y="5786598"/>
                  <a:ext cx="314003" cy="30325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6D7394D9-449A-47B3-87FE-8C6CA442884B}"/>
                    </a:ext>
                  </a:extLst>
                </p:cNvPr>
                <p:cNvSpPr txBox="1"/>
                <p:nvPr/>
              </p:nvSpPr>
              <p:spPr>
                <a:xfrm>
                  <a:off x="3208131" y="3564023"/>
                  <a:ext cx="314003" cy="3032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6D7394D9-449A-47B3-87FE-8C6CA44288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08131" y="3564023"/>
                  <a:ext cx="314003" cy="303259"/>
                </a:xfrm>
                <a:prstGeom prst="rect">
                  <a:avLst/>
                </a:prstGeom>
                <a:blipFill>
                  <a:blip r:embed="rId4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576B6E06-5420-486F-99BB-7D8CF96C442A}"/>
                    </a:ext>
                  </a:extLst>
                </p:cNvPr>
                <p:cNvSpPr txBox="1"/>
                <p:nvPr/>
              </p:nvSpPr>
              <p:spPr>
                <a:xfrm>
                  <a:off x="3674187" y="5932430"/>
                  <a:ext cx="314003" cy="3032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576B6E06-5420-486F-99BB-7D8CF96C44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74187" y="5932430"/>
                  <a:ext cx="314003" cy="30325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129839D-8D2A-41B8-9860-685750605FDA}"/>
                    </a:ext>
                  </a:extLst>
                </p:cNvPr>
                <p:cNvSpPr txBox="1"/>
                <p:nvPr/>
              </p:nvSpPr>
              <p:spPr>
                <a:xfrm>
                  <a:off x="3125991" y="5246544"/>
                  <a:ext cx="314003" cy="3032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129839D-8D2A-41B8-9860-685750605F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5991" y="5246544"/>
                  <a:ext cx="314003" cy="30325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B4E40E2-3642-49BF-99B4-0657D1F8D592}"/>
                </a:ext>
              </a:extLst>
            </p:cNvPr>
            <p:cNvCxnSpPr>
              <a:cxnSpLocks/>
            </p:cNvCxnSpPr>
            <p:nvPr/>
          </p:nvCxnSpPr>
          <p:spPr>
            <a:xfrm>
              <a:off x="2783091" y="4014408"/>
              <a:ext cx="991381" cy="135877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F7B250D-510F-4DEA-9132-2AA167762AA7}"/>
                </a:ext>
              </a:extLst>
            </p:cNvPr>
            <p:cNvSpPr/>
            <p:nvPr/>
          </p:nvSpPr>
          <p:spPr>
            <a:xfrm>
              <a:off x="3851188" y="4117140"/>
              <a:ext cx="659218" cy="967563"/>
            </a:xfrm>
            <a:custGeom>
              <a:avLst/>
              <a:gdLst>
                <a:gd name="connsiteX0" fmla="*/ 0 w 659218"/>
                <a:gd name="connsiteY0" fmla="*/ 967563 h 967563"/>
                <a:gd name="connsiteX1" fmla="*/ 404037 w 659218"/>
                <a:gd name="connsiteY1" fmla="*/ 563526 h 967563"/>
                <a:gd name="connsiteX2" fmla="*/ 659218 w 659218"/>
                <a:gd name="connsiteY2" fmla="*/ 0 h 967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9218" h="967563">
                  <a:moveTo>
                    <a:pt x="0" y="967563"/>
                  </a:moveTo>
                  <a:cubicBezTo>
                    <a:pt x="147083" y="846174"/>
                    <a:pt x="294167" y="724786"/>
                    <a:pt x="404037" y="563526"/>
                  </a:cubicBezTo>
                  <a:cubicBezTo>
                    <a:pt x="513907" y="402265"/>
                    <a:pt x="586562" y="201132"/>
                    <a:pt x="659218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9DFE82B1-5C31-49B1-B712-277EC6B966F2}"/>
                </a:ext>
              </a:extLst>
            </p:cNvPr>
            <p:cNvSpPr/>
            <p:nvPr/>
          </p:nvSpPr>
          <p:spPr>
            <a:xfrm>
              <a:off x="3772236" y="5076248"/>
              <a:ext cx="94310" cy="93736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0A06BDC-F5F0-45D1-9BA6-8408B3EB93A1}"/>
                </a:ext>
              </a:extLst>
            </p:cNvPr>
            <p:cNvSpPr/>
            <p:nvPr/>
          </p:nvSpPr>
          <p:spPr>
            <a:xfrm>
              <a:off x="3770205" y="5362855"/>
              <a:ext cx="94310" cy="9373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D229E4AB-E33A-4A0E-9DB3-8904E8C890DB}"/>
                    </a:ext>
                  </a:extLst>
                </p:cNvPr>
                <p:cNvSpPr txBox="1"/>
                <p:nvPr/>
              </p:nvSpPr>
              <p:spPr>
                <a:xfrm>
                  <a:off x="3134727" y="4965494"/>
                  <a:ext cx="314003" cy="3032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D229E4AB-E33A-4A0E-9DB3-8904E8C890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34727" y="4965494"/>
                  <a:ext cx="314003" cy="30325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DB8F62A-59BE-4B9A-948B-79B359127277}"/>
                    </a:ext>
                  </a:extLst>
                </p:cNvPr>
                <p:cNvSpPr txBox="1"/>
                <p:nvPr/>
              </p:nvSpPr>
              <p:spPr>
                <a:xfrm>
                  <a:off x="3147427" y="4668730"/>
                  <a:ext cx="314003" cy="3032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5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DB8F62A-59BE-4B9A-948B-79B3591272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47427" y="4668730"/>
                  <a:ext cx="314003" cy="30325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6AE2E8B8-9173-4F8C-9B74-934E3BCFD6A5}"/>
                    </a:ext>
                  </a:extLst>
                </p:cNvPr>
                <p:cNvSpPr txBox="1"/>
                <p:nvPr/>
              </p:nvSpPr>
              <p:spPr>
                <a:xfrm>
                  <a:off x="3762695" y="3882339"/>
                  <a:ext cx="1267914" cy="3032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+3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6AE2E8B8-9173-4F8C-9B74-934E3BCFD6A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62695" y="3882339"/>
                  <a:ext cx="1267914" cy="303259"/>
                </a:xfrm>
                <a:prstGeom prst="rect">
                  <a:avLst/>
                </a:prstGeom>
                <a:blipFill>
                  <a:blip r:embed="rId9"/>
                  <a:stretch>
                    <a:fillRect b="-921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5945B4BB-4D9B-46E8-895D-39A55C72D599}"/>
                    </a:ext>
                  </a:extLst>
                </p:cNvPr>
                <p:cNvSpPr txBox="1"/>
                <p:nvPr/>
              </p:nvSpPr>
              <p:spPr>
                <a:xfrm>
                  <a:off x="2126638" y="3803763"/>
                  <a:ext cx="1267914" cy="3032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=5−2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5945B4BB-4D9B-46E8-895D-39A55C72D59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26638" y="3803763"/>
                  <a:ext cx="1267914" cy="303259"/>
                </a:xfrm>
                <a:prstGeom prst="rect">
                  <a:avLst/>
                </a:prstGeom>
                <a:blipFill>
                  <a:blip r:embed="rId10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09F2A0C-59C4-7621-4B06-267579D438EC}"/>
              </a:ext>
            </a:extLst>
          </p:cNvPr>
          <p:cNvSpPr txBox="1"/>
          <p:nvPr/>
        </p:nvSpPr>
        <p:spPr>
          <a:xfrm>
            <a:off x="2433872" y="3070397"/>
            <a:ext cx="576064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a)</a:t>
            </a:r>
            <a:endParaRPr lang="en-GB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46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B478012-FF04-4E6F-9185-C192B2A67B79}"/>
                  </a:ext>
                </a:extLst>
              </p:cNvPr>
              <p:cNvSpPr txBox="1"/>
              <p:nvPr/>
            </p:nvSpPr>
            <p:spPr>
              <a:xfrm>
                <a:off x="8903246" y="3300355"/>
                <a:ext cx="2736304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5−2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=19</m:t>
                      </m:r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pPr algn="ctr"/>
                <a:br>
                  <a:rPr lang="en-GB" sz="36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B478012-FF04-4E6F-9185-C192B2A67B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3246" y="3300355"/>
                <a:ext cx="2736304" cy="17543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Group 42">
            <a:extLst>
              <a:ext uri="{FF2B5EF4-FFF2-40B4-BE49-F238E27FC236}">
                <a16:creationId xmlns:a16="http://schemas.microsoft.com/office/drawing/2014/main" id="{EBE3D449-3100-4A30-A1FA-3806604A9EC0}"/>
              </a:ext>
            </a:extLst>
          </p:cNvPr>
          <p:cNvGrpSpPr/>
          <p:nvPr/>
        </p:nvGrpSpPr>
        <p:grpSpPr>
          <a:xfrm>
            <a:off x="1186962" y="2968421"/>
            <a:ext cx="4032448" cy="3692063"/>
            <a:chOff x="7205993" y="2986025"/>
            <a:chExt cx="2825956" cy="3263214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30C2DCB8-F907-4CB3-B2DD-9DAD61CA90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05993" y="5838046"/>
              <a:ext cx="2526284" cy="2934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6AC61C01-CCF5-411B-8D2E-FF3B889734C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329281" y="3353221"/>
              <a:ext cx="8197" cy="265985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1FFF3E4F-FE86-4F00-9070-F4A2AD7C77C8}"/>
                    </a:ext>
                  </a:extLst>
                </p:cNvPr>
                <p:cNvSpPr txBox="1"/>
                <p:nvPr/>
              </p:nvSpPr>
              <p:spPr>
                <a:xfrm>
                  <a:off x="9521215" y="5741725"/>
                  <a:ext cx="310951" cy="4080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1FFF3E4F-FE86-4F00-9070-F4A2AD7C77C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21215" y="5741725"/>
                  <a:ext cx="310951" cy="40804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6700B630-FCEC-4F31-A1A2-C7F6783F5EDA}"/>
                    </a:ext>
                  </a:extLst>
                </p:cNvPr>
                <p:cNvSpPr txBox="1"/>
                <p:nvPr/>
              </p:nvSpPr>
              <p:spPr>
                <a:xfrm>
                  <a:off x="8122514" y="2986025"/>
                  <a:ext cx="314003" cy="4080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6700B630-FCEC-4F31-A1A2-C7F6783F5E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22514" y="2986025"/>
                  <a:ext cx="314003" cy="408041"/>
                </a:xfrm>
                <a:prstGeom prst="rect">
                  <a:avLst/>
                </a:prstGeom>
                <a:blipFill>
                  <a:blip r:embed="rId4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84334580-89B0-4A16-976C-F3B0065C1330}"/>
                    </a:ext>
                  </a:extLst>
                </p:cNvPr>
                <p:cNvSpPr txBox="1"/>
                <p:nvPr/>
              </p:nvSpPr>
              <p:spPr>
                <a:xfrm>
                  <a:off x="8636245" y="5841198"/>
                  <a:ext cx="314003" cy="4080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84334580-89B0-4A16-976C-F3B0065C133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36245" y="5841198"/>
                  <a:ext cx="314003" cy="40804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113B24ED-31F1-4456-8420-51C9ED7705B0}"/>
                    </a:ext>
                  </a:extLst>
                </p:cNvPr>
                <p:cNvSpPr txBox="1"/>
                <p:nvPr/>
              </p:nvSpPr>
              <p:spPr>
                <a:xfrm>
                  <a:off x="8088049" y="5155313"/>
                  <a:ext cx="314003" cy="4080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113B24ED-31F1-4456-8420-51C9ED7705B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88049" y="5155313"/>
                  <a:ext cx="314003" cy="40804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2BF54E1-B0ED-4406-8E81-8A83594A395E}"/>
                </a:ext>
              </a:extLst>
            </p:cNvPr>
            <p:cNvCxnSpPr>
              <a:cxnSpLocks/>
            </p:cNvCxnSpPr>
            <p:nvPr/>
          </p:nvCxnSpPr>
          <p:spPr>
            <a:xfrm>
              <a:off x="7409841" y="3415805"/>
              <a:ext cx="1326690" cy="186614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857EF49-3008-497A-827E-7DCFBBD59DFF}"/>
                </a:ext>
              </a:extLst>
            </p:cNvPr>
            <p:cNvSpPr/>
            <p:nvPr/>
          </p:nvSpPr>
          <p:spPr>
            <a:xfrm>
              <a:off x="8813246" y="3441789"/>
              <a:ext cx="747756" cy="1551682"/>
            </a:xfrm>
            <a:custGeom>
              <a:avLst/>
              <a:gdLst>
                <a:gd name="connsiteX0" fmla="*/ 0 w 659218"/>
                <a:gd name="connsiteY0" fmla="*/ 967563 h 967563"/>
                <a:gd name="connsiteX1" fmla="*/ 404037 w 659218"/>
                <a:gd name="connsiteY1" fmla="*/ 563526 h 967563"/>
                <a:gd name="connsiteX2" fmla="*/ 659218 w 659218"/>
                <a:gd name="connsiteY2" fmla="*/ 0 h 967563"/>
                <a:gd name="connsiteX0" fmla="*/ 0 w 747756"/>
                <a:gd name="connsiteY0" fmla="*/ 1551683 h 1551683"/>
                <a:gd name="connsiteX1" fmla="*/ 404037 w 747756"/>
                <a:gd name="connsiteY1" fmla="*/ 1147646 h 1551683"/>
                <a:gd name="connsiteX2" fmla="*/ 747756 w 747756"/>
                <a:gd name="connsiteY2" fmla="*/ 0 h 1551683"/>
                <a:gd name="connsiteX0" fmla="*/ 0 w 747756"/>
                <a:gd name="connsiteY0" fmla="*/ 1551683 h 1551683"/>
                <a:gd name="connsiteX1" fmla="*/ 404037 w 747756"/>
                <a:gd name="connsiteY1" fmla="*/ 1147646 h 1551683"/>
                <a:gd name="connsiteX2" fmla="*/ 747756 w 747756"/>
                <a:gd name="connsiteY2" fmla="*/ 0 h 1551683"/>
                <a:gd name="connsiteX0" fmla="*/ 0 w 747756"/>
                <a:gd name="connsiteY0" fmla="*/ 1551683 h 1551683"/>
                <a:gd name="connsiteX1" fmla="*/ 404037 w 747756"/>
                <a:gd name="connsiteY1" fmla="*/ 1147646 h 1551683"/>
                <a:gd name="connsiteX2" fmla="*/ 747756 w 747756"/>
                <a:gd name="connsiteY2" fmla="*/ 0 h 1551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7756" h="1551683">
                  <a:moveTo>
                    <a:pt x="0" y="1551683"/>
                  </a:moveTo>
                  <a:cubicBezTo>
                    <a:pt x="147083" y="1430294"/>
                    <a:pt x="279411" y="1406260"/>
                    <a:pt x="404037" y="1147646"/>
                  </a:cubicBezTo>
                  <a:cubicBezTo>
                    <a:pt x="515042" y="951616"/>
                    <a:pt x="600184" y="910421"/>
                    <a:pt x="747756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03DC25DF-C2EB-4415-8BEE-24219932921B}"/>
                </a:ext>
              </a:extLst>
            </p:cNvPr>
            <p:cNvSpPr/>
            <p:nvPr/>
          </p:nvSpPr>
          <p:spPr>
            <a:xfrm>
              <a:off x="8734295" y="4985017"/>
              <a:ext cx="94310" cy="93736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1374F31-A17C-4E48-9510-0C8631139ED1}"/>
                </a:ext>
              </a:extLst>
            </p:cNvPr>
            <p:cNvSpPr/>
            <p:nvPr/>
          </p:nvSpPr>
          <p:spPr>
            <a:xfrm>
              <a:off x="8732264" y="5271624"/>
              <a:ext cx="94310" cy="9373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0D173FFF-2799-4086-8D1F-8AE9D9B6D50D}"/>
                    </a:ext>
                  </a:extLst>
                </p:cNvPr>
                <p:cNvSpPr txBox="1"/>
                <p:nvPr/>
              </p:nvSpPr>
              <p:spPr>
                <a:xfrm>
                  <a:off x="8096785" y="4874262"/>
                  <a:ext cx="314003" cy="4080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0D173FFF-2799-4086-8D1F-8AE9D9B6D5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96785" y="4874262"/>
                  <a:ext cx="314003" cy="40804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A3BF5D39-691E-476F-95DE-81833988C6FF}"/>
                    </a:ext>
                  </a:extLst>
                </p:cNvPr>
                <p:cNvSpPr txBox="1"/>
                <p:nvPr/>
              </p:nvSpPr>
              <p:spPr>
                <a:xfrm>
                  <a:off x="8109484" y="4577498"/>
                  <a:ext cx="314003" cy="4080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5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A3BF5D39-691E-476F-95DE-81833988C6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09484" y="4577498"/>
                  <a:ext cx="314003" cy="40804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1AF6A7EC-32E5-403A-B593-4D67FF3FE402}"/>
                    </a:ext>
                  </a:extLst>
                </p:cNvPr>
                <p:cNvSpPr txBox="1"/>
                <p:nvPr/>
              </p:nvSpPr>
              <p:spPr>
                <a:xfrm>
                  <a:off x="8496220" y="3065648"/>
                  <a:ext cx="1535729" cy="4080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+3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1AF6A7EC-32E5-403A-B593-4D67FF3FE40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96220" y="3065648"/>
                  <a:ext cx="1535729" cy="408041"/>
                </a:xfrm>
                <a:prstGeom prst="rect">
                  <a:avLst/>
                </a:prstGeom>
                <a:blipFill>
                  <a:blip r:embed="rId9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0DA56B86-C4C2-4909-A969-573531A872AE}"/>
                    </a:ext>
                  </a:extLst>
                </p:cNvPr>
                <p:cNvSpPr txBox="1"/>
                <p:nvPr/>
              </p:nvSpPr>
              <p:spPr>
                <a:xfrm>
                  <a:off x="7939390" y="3558610"/>
                  <a:ext cx="314003" cy="35363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19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0DA56B86-C4C2-4909-A969-573531A872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39390" y="3558610"/>
                  <a:ext cx="314003" cy="353636"/>
                </a:xfrm>
                <a:prstGeom prst="rect">
                  <a:avLst/>
                </a:prstGeom>
                <a:blipFill>
                  <a:blip r:embed="rId10"/>
                  <a:stretch>
                    <a:fillRect r="-274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304CC5A4-BD56-4B64-BB57-398C6F9B6C72}"/>
              </a:ext>
            </a:extLst>
          </p:cNvPr>
          <p:cNvCxnSpPr>
            <a:cxnSpLocks/>
          </p:cNvCxnSpPr>
          <p:nvPr/>
        </p:nvCxnSpPr>
        <p:spPr>
          <a:xfrm flipH="1">
            <a:off x="1915165" y="3942475"/>
            <a:ext cx="2536492" cy="7867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D566BC5F-A215-4F5E-B58E-3A94DB373E44}"/>
              </a:ext>
            </a:extLst>
          </p:cNvPr>
          <p:cNvCxnSpPr>
            <a:cxnSpLocks/>
          </p:cNvCxnSpPr>
          <p:nvPr/>
        </p:nvCxnSpPr>
        <p:spPr>
          <a:xfrm flipH="1">
            <a:off x="1928121" y="3960832"/>
            <a:ext cx="12958" cy="2244907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8FC3370E-D0C9-41DA-B55D-96F3782700AA}"/>
              </a:ext>
            </a:extLst>
          </p:cNvPr>
          <p:cNvCxnSpPr>
            <a:cxnSpLocks/>
          </p:cNvCxnSpPr>
          <p:nvPr/>
        </p:nvCxnSpPr>
        <p:spPr>
          <a:xfrm flipH="1">
            <a:off x="4453193" y="3941267"/>
            <a:ext cx="12958" cy="2244907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707584" y="3332930"/>
                <a:ext cx="2676642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+3=19</m:t>
                      </m:r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br>
                  <a:rPr lang="en-GB" sz="36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=±4</m:t>
                      </m:r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br>
                  <a:rPr lang="en-GB" sz="36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7584" y="3332930"/>
                <a:ext cx="2676642" cy="286232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BB3C491-49D3-F868-B66F-636437F47DCC}"/>
                  </a:ext>
                </a:extLst>
              </p:cNvPr>
              <p:cNvSpPr txBox="1"/>
              <p:nvPr/>
            </p:nvSpPr>
            <p:spPr>
              <a:xfrm>
                <a:off x="2423592" y="251713"/>
                <a:ext cx="7197264" cy="234615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The function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800" dirty="0"/>
                  <a:t> is defined by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→</m:t>
                      </m:r>
                      <m:d>
                        <m:dPr>
                          <m:begChr m:val="{"/>
                          <m:endChr m:val=""/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5−2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&lt;1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+3,  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≥1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Sketch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800" dirty="0"/>
                  <a:t>, and state the range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800" dirty="0"/>
                  <a:t>.</a:t>
                </a:r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Solve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=19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BB3C491-49D3-F868-B66F-636437F47D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251713"/>
                <a:ext cx="7197264" cy="2346155"/>
              </a:xfrm>
              <a:prstGeom prst="rect">
                <a:avLst/>
              </a:prstGeom>
              <a:blipFill>
                <a:blip r:embed="rId12"/>
                <a:stretch>
                  <a:fillRect b="-265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190A7029-788B-D347-8567-634EE2878E26}"/>
              </a:ext>
            </a:extLst>
          </p:cNvPr>
          <p:cNvSpPr txBox="1"/>
          <p:nvPr/>
        </p:nvSpPr>
        <p:spPr>
          <a:xfrm>
            <a:off x="479376" y="2996952"/>
            <a:ext cx="576064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b)</a:t>
            </a:r>
            <a:endParaRPr lang="en-GB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94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8F10D32-6875-EDF9-9E37-9AC17B2F3904}"/>
              </a:ext>
            </a:extLst>
          </p:cNvPr>
          <p:cNvSpPr txBox="1"/>
          <p:nvPr/>
        </p:nvSpPr>
        <p:spPr>
          <a:xfrm>
            <a:off x="407368" y="260648"/>
            <a:ext cx="11377264" cy="19389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chemeClr val="tx1"/>
                </a:solidFill>
              </a:rPr>
              <a:t>There are two different type of functions you should know about.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CED481-40DF-00CE-9EBD-36AE8FED045C}"/>
              </a:ext>
            </a:extLst>
          </p:cNvPr>
          <p:cNvSpPr txBox="1"/>
          <p:nvPr/>
        </p:nvSpPr>
        <p:spPr>
          <a:xfrm>
            <a:off x="2927648" y="2492896"/>
            <a:ext cx="67687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600" b="1" dirty="0">
                <a:solidFill>
                  <a:schemeClr val="tx1"/>
                </a:solidFill>
              </a:rPr>
              <a:t>One to One</a:t>
            </a:r>
            <a:endParaRPr lang="en-GB" sz="9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628AB9-7C1B-A00E-E167-2F62A4BDF54B}"/>
              </a:ext>
            </a:extLst>
          </p:cNvPr>
          <p:cNvSpPr txBox="1"/>
          <p:nvPr/>
        </p:nvSpPr>
        <p:spPr>
          <a:xfrm>
            <a:off x="2927648" y="4509120"/>
            <a:ext cx="691276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Many to One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108577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3167009" y="2535033"/>
            <a:ext cx="1627765" cy="401383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B05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7680176" y="2492896"/>
            <a:ext cx="1674567" cy="398395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b="1"/>
          </a:p>
        </p:txBody>
      </p:sp>
      <p:sp>
        <p:nvSpPr>
          <p:cNvPr id="13" name="TextBox 12"/>
          <p:cNvSpPr txBox="1"/>
          <p:nvPr/>
        </p:nvSpPr>
        <p:spPr>
          <a:xfrm>
            <a:off x="3671064" y="2652777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20850" y="4266712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B050"/>
                </a:solidFill>
              </a:rPr>
              <a:t>-3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99056" y="5540751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B050"/>
                </a:solidFill>
              </a:rPr>
              <a:t>2.5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84231" y="2659560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063552" y="108504"/>
            <a:ext cx="7992888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chemeClr val="tx1"/>
                </a:solidFill>
              </a:rPr>
              <a:t>Function: </a:t>
            </a:r>
            <a:r>
              <a:rPr lang="en-GB" sz="6000" b="1" dirty="0">
                <a:solidFill>
                  <a:schemeClr val="tx1"/>
                </a:solidFill>
              </a:rPr>
              <a:t>One to One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727847" y="3140968"/>
            <a:ext cx="3029418" cy="0"/>
          </a:xfrm>
          <a:prstGeom prst="straightConnector1">
            <a:avLst/>
          </a:prstGeom>
          <a:ln w="539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4943871" y="4581128"/>
            <a:ext cx="2592288" cy="0"/>
          </a:xfrm>
          <a:prstGeom prst="straightConnector1">
            <a:avLst/>
          </a:prstGeom>
          <a:ln w="539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4727847" y="5877272"/>
            <a:ext cx="3029418" cy="0"/>
          </a:xfrm>
          <a:prstGeom prst="straightConnector1">
            <a:avLst/>
          </a:prstGeom>
          <a:ln w="539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229426" y="4280339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</a:rPr>
              <a:t>-6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192807" y="5540751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</a:rPr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32203" y="2204864"/>
            <a:ext cx="21602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4400" dirty="0"/>
              <a:t>(</a:t>
            </a:r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400" dirty="0"/>
              <a:t>) = 2</a:t>
            </a:r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1F2577-6639-258E-854B-8367F172C0F5}"/>
              </a:ext>
            </a:extLst>
          </p:cNvPr>
          <p:cNvSpPr txBox="1"/>
          <p:nvPr/>
        </p:nvSpPr>
        <p:spPr>
          <a:xfrm>
            <a:off x="911423" y="998297"/>
            <a:ext cx="106571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One value of </a:t>
            </a:r>
            <a:r>
              <a:rPr lang="en-GB" sz="5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lead to one value of </a:t>
            </a:r>
            <a:r>
              <a:rPr lang="en-GB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566158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/>
      <p:bldP spid="15" grpId="0"/>
      <p:bldP spid="18" grpId="0"/>
      <p:bldP spid="19" grpId="0"/>
      <p:bldP spid="32" grpId="0"/>
      <p:bldP spid="33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747628" y="188640"/>
            <a:ext cx="6696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Function: </a:t>
            </a:r>
            <a:r>
              <a:rPr lang="en-GB" sz="5400" b="1" dirty="0"/>
              <a:t>One to One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6144733" y="2204864"/>
            <a:ext cx="0" cy="446449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2855640" y="5661248"/>
            <a:ext cx="6696744" cy="7200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3408429" y="2420888"/>
            <a:ext cx="4392488" cy="37444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639409" y="1990582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520907" y="530120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5136621" y="4725144"/>
            <a:ext cx="1006844" cy="0"/>
          </a:xfrm>
          <a:prstGeom prst="line">
            <a:avLst/>
          </a:prstGeom>
          <a:ln w="3810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136621" y="4725144"/>
            <a:ext cx="0" cy="1008112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3CD1C01-5039-F288-5F6B-17FD61CEBEFF}"/>
              </a:ext>
            </a:extLst>
          </p:cNvPr>
          <p:cNvSpPr txBox="1"/>
          <p:nvPr/>
        </p:nvSpPr>
        <p:spPr>
          <a:xfrm>
            <a:off x="767408" y="982470"/>
            <a:ext cx="106571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One value of </a:t>
            </a:r>
            <a:r>
              <a:rPr lang="en-GB" sz="5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lead to one value of </a:t>
            </a:r>
            <a:r>
              <a:rPr lang="en-GB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11C90CC-FABA-4F4C-1E9B-D457F555FD99}"/>
              </a:ext>
            </a:extLst>
          </p:cNvPr>
          <p:cNvSpPr/>
          <p:nvPr/>
        </p:nvSpPr>
        <p:spPr>
          <a:xfrm>
            <a:off x="5028609" y="5767518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D90303D-7931-46AD-D92F-41B9B06ED36C}"/>
              </a:ext>
            </a:extLst>
          </p:cNvPr>
          <p:cNvSpPr/>
          <p:nvPr/>
        </p:nvSpPr>
        <p:spPr>
          <a:xfrm>
            <a:off x="6204012" y="4617132"/>
            <a:ext cx="216024" cy="216024"/>
          </a:xfrm>
          <a:prstGeom prst="ellipse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43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5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2950985" y="2535033"/>
            <a:ext cx="1627765" cy="401383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b="1"/>
          </a:p>
        </p:txBody>
      </p:sp>
      <p:sp>
        <p:nvSpPr>
          <p:cNvPr id="9" name="Oval 8"/>
          <p:cNvSpPr/>
          <p:nvPr/>
        </p:nvSpPr>
        <p:spPr>
          <a:xfrm>
            <a:off x="7464152" y="2492896"/>
            <a:ext cx="1674567" cy="398395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3455040" y="2652777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04826" y="4266712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B050"/>
                </a:solidFill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51948" y="2652776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751184" y="128825"/>
            <a:ext cx="8712968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chemeClr val="tx1"/>
                </a:solidFill>
              </a:rPr>
              <a:t>Function: </a:t>
            </a:r>
            <a:r>
              <a:rPr lang="en-GB" sz="6000" b="1" dirty="0">
                <a:solidFill>
                  <a:schemeClr val="tx1"/>
                </a:solidFill>
              </a:rPr>
              <a:t>Many to One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511823" y="3140968"/>
            <a:ext cx="3029418" cy="0"/>
          </a:xfrm>
          <a:prstGeom prst="straightConnector1">
            <a:avLst/>
          </a:prstGeom>
          <a:ln w="539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4727847" y="4581128"/>
            <a:ext cx="2592288" cy="0"/>
          </a:xfrm>
          <a:prstGeom prst="straightConnector1">
            <a:avLst/>
          </a:prstGeom>
          <a:ln w="539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4511823" y="4797152"/>
            <a:ext cx="2880320" cy="1152128"/>
          </a:xfrm>
          <a:prstGeom prst="straightConnector1">
            <a:avLst/>
          </a:prstGeom>
          <a:ln w="539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013402" y="4280339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</a:rPr>
              <a:t>9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359694" y="5583265"/>
            <a:ext cx="765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-</a:t>
            </a:r>
            <a:r>
              <a:rPr lang="en-GB" sz="3600" b="1" dirty="0">
                <a:solidFill>
                  <a:srgbClr val="00B050"/>
                </a:solidFill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932788" y="2217627"/>
                <a:ext cx="241477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 </a:t>
                </a:r>
                <a:r>
                  <a:rPr lang="en-GB" sz="4400" dirty="0"/>
                  <a:t>(</a:t>
                </a:r>
                <a:r>
                  <a:rPr lang="en-GB" sz="4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4400" dirty="0"/>
                  <a:t>)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44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788" y="2217627"/>
                <a:ext cx="2414771" cy="769441"/>
              </a:xfrm>
              <a:prstGeom prst="rect">
                <a:avLst/>
              </a:prstGeom>
              <a:blipFill>
                <a:blip r:embed="rId2"/>
                <a:stretch>
                  <a:fillRect l="-10101" t="-17460" b="-380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E63B398A-9494-3CA6-DCAE-8646D0ED02F5}"/>
              </a:ext>
            </a:extLst>
          </p:cNvPr>
          <p:cNvSpPr txBox="1"/>
          <p:nvPr/>
        </p:nvSpPr>
        <p:spPr>
          <a:xfrm>
            <a:off x="155340" y="1064859"/>
            <a:ext cx="117373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dirty="0"/>
              <a:t>Many values of </a:t>
            </a:r>
            <a:r>
              <a:rPr lang="en-GB" sz="5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000" dirty="0"/>
              <a:t> can lead to one value of </a:t>
            </a:r>
            <a:r>
              <a:rPr lang="en-GB" sz="5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3044787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/>
      <p:bldP spid="15" grpId="0"/>
      <p:bldP spid="19" grpId="0"/>
      <p:bldP spid="32" grpId="0"/>
      <p:bldP spid="33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423592" y="116632"/>
            <a:ext cx="6696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Function: </a:t>
            </a:r>
            <a:r>
              <a:rPr lang="en-GB" sz="5400" b="1" dirty="0"/>
              <a:t>Many to One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2"/>
          <a:srcRect b="22622"/>
          <a:stretch/>
        </p:blipFill>
        <p:spPr>
          <a:xfrm>
            <a:off x="3287688" y="1700808"/>
            <a:ext cx="6408712" cy="49162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37BB3E-672C-D7F0-71D1-4D1ECE234000}"/>
              </a:ext>
            </a:extLst>
          </p:cNvPr>
          <p:cNvSpPr txBox="1"/>
          <p:nvPr/>
        </p:nvSpPr>
        <p:spPr>
          <a:xfrm>
            <a:off x="155340" y="1064859"/>
            <a:ext cx="117373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dirty="0"/>
              <a:t>Many values of </a:t>
            </a:r>
            <a:r>
              <a:rPr lang="en-GB" sz="5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000" dirty="0"/>
              <a:t> can lead to one value of </a:t>
            </a:r>
            <a:r>
              <a:rPr lang="en-GB" sz="5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40BD0AB-2000-A872-718E-6A87F40C85BB}"/>
              </a:ext>
            </a:extLst>
          </p:cNvPr>
          <p:cNvSpPr/>
          <p:nvPr/>
        </p:nvSpPr>
        <p:spPr>
          <a:xfrm>
            <a:off x="3863752" y="5937157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0328513-6C16-E66D-D6CD-EAA465A53EE2}"/>
              </a:ext>
            </a:extLst>
          </p:cNvPr>
          <p:cNvSpPr/>
          <p:nvPr/>
        </p:nvSpPr>
        <p:spPr>
          <a:xfrm>
            <a:off x="5852303" y="3787879"/>
            <a:ext cx="216024" cy="216024"/>
          </a:xfrm>
          <a:prstGeom prst="ellipse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3F00DD1-7CA9-F11D-C88E-FB43DA8B24B5}"/>
              </a:ext>
            </a:extLst>
          </p:cNvPr>
          <p:cNvSpPr/>
          <p:nvPr/>
        </p:nvSpPr>
        <p:spPr>
          <a:xfrm>
            <a:off x="7608168" y="5937157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5788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8F10D32-6875-EDF9-9E37-9AC17B2F3904}"/>
              </a:ext>
            </a:extLst>
          </p:cNvPr>
          <p:cNvSpPr txBox="1"/>
          <p:nvPr/>
        </p:nvSpPr>
        <p:spPr>
          <a:xfrm>
            <a:off x="407368" y="458956"/>
            <a:ext cx="11377264" cy="25545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chemeClr val="tx1"/>
                </a:solidFill>
              </a:rPr>
              <a:t>One to Many </a:t>
            </a:r>
            <a:r>
              <a:rPr lang="en-GB" sz="8000" dirty="0">
                <a:solidFill>
                  <a:schemeClr val="tx1"/>
                </a:solidFill>
              </a:rPr>
              <a:t>are not </a:t>
            </a:r>
          </a:p>
          <a:p>
            <a:pPr algn="ctr"/>
            <a:r>
              <a:rPr lang="en-GB" sz="8000" dirty="0">
                <a:solidFill>
                  <a:schemeClr val="tx1"/>
                </a:solidFill>
              </a:rPr>
              <a:t>considered functions.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EFB6DE-BF17-4253-BC4E-A389B60E0BC5}"/>
              </a:ext>
            </a:extLst>
          </p:cNvPr>
          <p:cNvSpPr txBox="1"/>
          <p:nvPr/>
        </p:nvSpPr>
        <p:spPr>
          <a:xfrm>
            <a:off x="335360" y="3501008"/>
            <a:ext cx="1166529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One input </a:t>
            </a:r>
            <a:r>
              <a:rPr kumimoji="0" lang="en-GB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should only ever produce </a:t>
            </a: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one output</a:t>
            </a:r>
            <a:r>
              <a:rPr kumimoji="0" lang="en-GB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752329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2950985" y="2247001"/>
            <a:ext cx="1627765" cy="401383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b="1">
              <a:solidFill>
                <a:srgbClr val="00B05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7464152" y="2204864"/>
            <a:ext cx="1674567" cy="398395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b="1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55040" y="2364745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04826" y="3978680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B050"/>
                </a:solidFill>
              </a:rPr>
              <a:t>9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968207" y="2371528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27448" y="265187"/>
            <a:ext cx="9937104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chemeClr val="tx1"/>
                </a:solidFill>
              </a:rPr>
              <a:t>Not a Function: </a:t>
            </a:r>
            <a:r>
              <a:rPr lang="en-GB" sz="6000" b="1" dirty="0">
                <a:solidFill>
                  <a:schemeClr val="tx1"/>
                </a:solidFill>
              </a:rPr>
              <a:t>One to Many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511823" y="2852936"/>
            <a:ext cx="3029418" cy="0"/>
          </a:xfrm>
          <a:prstGeom prst="straightConnector1">
            <a:avLst/>
          </a:prstGeom>
          <a:ln w="539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4727847" y="4293096"/>
            <a:ext cx="2592288" cy="0"/>
          </a:xfrm>
          <a:prstGeom prst="straightConnector1">
            <a:avLst/>
          </a:prstGeom>
          <a:ln w="539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4727847" y="4293096"/>
            <a:ext cx="2813394" cy="1296144"/>
          </a:xfrm>
          <a:prstGeom prst="straightConnector1">
            <a:avLst/>
          </a:prstGeom>
          <a:ln w="539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013402" y="3992307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976783" y="5252719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</a:rPr>
              <a:t>-3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814065" y="1707031"/>
                <a:ext cx="2414771" cy="7768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 </a:t>
                </a:r>
                <a:r>
                  <a:rPr lang="en-GB" sz="4400" dirty="0"/>
                  <a:t>(</a:t>
                </a:r>
                <a:r>
                  <a:rPr lang="en-GB" sz="4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4400" dirty="0"/>
                  <a:t>)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</m:oMath>
                </a14:m>
                <a:endParaRPr lang="en-GB" sz="44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4065" y="1707031"/>
                <a:ext cx="2414771" cy="776879"/>
              </a:xfrm>
              <a:prstGeom prst="rect">
                <a:avLst/>
              </a:prstGeom>
              <a:blipFill>
                <a:blip r:embed="rId2"/>
                <a:stretch>
                  <a:fillRect l="-10354" t="-15748" b="-377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076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/>
      <p:bldP spid="15" grpId="0"/>
      <p:bldP spid="19" grpId="0"/>
      <p:bldP spid="32" grpId="0"/>
      <p:bldP spid="33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21942</TotalTime>
  <Words>697</Words>
  <Application>Microsoft Office PowerPoint</Application>
  <PresentationFormat>Widescreen</PresentationFormat>
  <Paragraphs>163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845</cp:revision>
  <dcterms:created xsi:type="dcterms:W3CDTF">2013-02-28T07:36:55Z</dcterms:created>
  <dcterms:modified xsi:type="dcterms:W3CDTF">2023-09-05T06:53:41Z</dcterms:modified>
</cp:coreProperties>
</file>