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>
        <p:scale>
          <a:sx n="55" d="100"/>
          <a:sy n="55" d="100"/>
        </p:scale>
        <p:origin x="1362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5441F-9546-42A4-BB50-20233F8BB7AA}" type="datetimeFigureOut">
              <a:rPr lang="en-GB" smtClean="0"/>
              <a:t>08/03/2016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CC222-F8EE-4992-81AE-785E362601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596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5441F-9546-42A4-BB50-20233F8BB7AA}" type="datetimeFigureOut">
              <a:rPr lang="en-GB" smtClean="0"/>
              <a:t>08/03/2016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CC222-F8EE-4992-81AE-785E362601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091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5441F-9546-42A4-BB50-20233F8BB7AA}" type="datetimeFigureOut">
              <a:rPr lang="en-GB" smtClean="0"/>
              <a:t>08/03/2016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CC222-F8EE-4992-81AE-785E362601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28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5441F-9546-42A4-BB50-20233F8BB7AA}" type="datetimeFigureOut">
              <a:rPr lang="en-GB" smtClean="0"/>
              <a:t>08/03/2016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CC222-F8EE-4992-81AE-785E362601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742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5441F-9546-42A4-BB50-20233F8BB7AA}" type="datetimeFigureOut">
              <a:rPr lang="en-GB" smtClean="0"/>
              <a:t>08/03/2016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CC222-F8EE-4992-81AE-785E362601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383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5441F-9546-42A4-BB50-20233F8BB7AA}" type="datetimeFigureOut">
              <a:rPr lang="en-GB" smtClean="0"/>
              <a:t>08/03/2016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CC222-F8EE-4992-81AE-785E362601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662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5441F-9546-42A4-BB50-20233F8BB7AA}" type="datetimeFigureOut">
              <a:rPr lang="en-GB" smtClean="0"/>
              <a:t>08/03/2016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CC222-F8EE-4992-81AE-785E362601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477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5441F-9546-42A4-BB50-20233F8BB7AA}" type="datetimeFigureOut">
              <a:rPr lang="en-GB" smtClean="0"/>
              <a:t>08/03/2016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CC222-F8EE-4992-81AE-785E362601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804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5441F-9546-42A4-BB50-20233F8BB7AA}" type="datetimeFigureOut">
              <a:rPr lang="en-GB" smtClean="0"/>
              <a:t>08/03/2016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CC222-F8EE-4992-81AE-785E362601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700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5441F-9546-42A4-BB50-20233F8BB7AA}" type="datetimeFigureOut">
              <a:rPr lang="en-GB" smtClean="0"/>
              <a:t>08/03/2016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CC222-F8EE-4992-81AE-785E362601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231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5441F-9546-42A4-BB50-20233F8BB7AA}" type="datetimeFigureOut">
              <a:rPr lang="en-GB" smtClean="0"/>
              <a:t>08/03/2016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CC222-F8EE-4992-81AE-785E362601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678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5441F-9546-42A4-BB50-20233F8BB7AA}" type="datetimeFigureOut">
              <a:rPr lang="en-GB" smtClean="0"/>
              <a:t>08/03/2016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CC222-F8EE-4992-81AE-785E362601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266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992" t="15948" r="40598" b="28872"/>
          <a:stretch/>
        </p:blipFill>
        <p:spPr>
          <a:xfrm>
            <a:off x="105507" y="1521070"/>
            <a:ext cx="4922123" cy="3657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992" t="26820" r="29701" b="5488"/>
          <a:stretch/>
        </p:blipFill>
        <p:spPr>
          <a:xfrm>
            <a:off x="5027630" y="87926"/>
            <a:ext cx="7146785" cy="669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597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567354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/>
              <a:t>ANSWERS</a:t>
            </a:r>
            <a:endParaRPr lang="en-GB" sz="6000" b="1" dirty="0"/>
          </a:p>
        </p:txBody>
      </p:sp>
    </p:spTree>
    <p:extLst>
      <p:ext uri="{BB962C8B-B14F-4D97-AF65-F5344CB8AC3E}">
        <p14:creationId xmlns:p14="http://schemas.microsoft.com/office/powerpoint/2010/main" val="3001799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992" t="15948" r="40598" b="28872"/>
          <a:stretch/>
        </p:blipFill>
        <p:spPr>
          <a:xfrm>
            <a:off x="123092" y="0"/>
            <a:ext cx="4922123" cy="3657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992" t="26820" r="29701" b="5488"/>
          <a:stretch/>
        </p:blipFill>
        <p:spPr>
          <a:xfrm>
            <a:off x="5045215" y="1"/>
            <a:ext cx="7146785" cy="66997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185" y="4062046"/>
            <a:ext cx="45192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What do you call a man who has a rabbit up his jumper?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6185" y="5319629"/>
            <a:ext cx="4519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Warren!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179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2016-03-08T05:24:45Z</dcterms:created>
  <dcterms:modified xsi:type="dcterms:W3CDTF">2016-03-08T05:24:54Z</dcterms:modified>
</cp:coreProperties>
</file>