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58" r:id="rId3"/>
    <p:sldId id="256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FC8891-32B2-45B7-BC39-1C43570EA149}" v="5" dt="2022-01-22T07:03:10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3FC8891-32B2-45B7-BC39-1C43570EA149}"/>
    <pc:docChg chg="undo custSel addSld modSld sldOrd modMainMaster">
      <pc:chgData name="Stewart Gale" userId="3647ddd2-6040-41ae-a96d-232c23482af8" providerId="ADAL" clId="{63FC8891-32B2-45B7-BC39-1C43570EA149}" dt="2022-01-22T07:05:10.662" v="71" actId="1037"/>
      <pc:docMkLst>
        <pc:docMk/>
      </pc:docMkLst>
      <pc:sldChg chg="modSp">
        <pc:chgData name="Stewart Gale" userId="3647ddd2-6040-41ae-a96d-232c23482af8" providerId="ADAL" clId="{63FC8891-32B2-45B7-BC39-1C43570EA149}" dt="2022-01-22T07:02:52.973" v="0"/>
        <pc:sldMkLst>
          <pc:docMk/>
          <pc:sldMk cId="3481783838" sldId="256"/>
        </pc:sldMkLst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3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14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16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20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21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22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23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24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25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26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28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29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30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31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32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33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34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35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3481783838" sldId="256"/>
            <ac:spMk id="36" creationId="{00000000-0000-0000-0000-000000000000}"/>
          </ac:spMkLst>
        </pc:spChg>
        <pc:cxnChg chg="mod">
          <ac:chgData name="Stewart Gale" userId="3647ddd2-6040-41ae-a96d-232c23482af8" providerId="ADAL" clId="{63FC8891-32B2-45B7-BC39-1C43570EA149}" dt="2022-01-22T07:02:52.973" v="0"/>
          <ac:cxnSpMkLst>
            <pc:docMk/>
            <pc:sldMk cId="3481783838" sldId="256"/>
            <ac:cxnSpMk id="15" creationId="{00000000-0000-0000-0000-000000000000}"/>
          </ac:cxnSpMkLst>
        </pc:cxnChg>
        <pc:cxnChg chg="mod">
          <ac:chgData name="Stewart Gale" userId="3647ddd2-6040-41ae-a96d-232c23482af8" providerId="ADAL" clId="{63FC8891-32B2-45B7-BC39-1C43570EA149}" dt="2022-01-22T07:02:52.973" v="0"/>
          <ac:cxnSpMkLst>
            <pc:docMk/>
            <pc:sldMk cId="3481783838" sldId="256"/>
            <ac:cxnSpMk id="17" creationId="{00000000-0000-0000-0000-000000000000}"/>
          </ac:cxnSpMkLst>
        </pc:cxnChg>
        <pc:cxnChg chg="mod">
          <ac:chgData name="Stewart Gale" userId="3647ddd2-6040-41ae-a96d-232c23482af8" providerId="ADAL" clId="{63FC8891-32B2-45B7-BC39-1C43570EA149}" dt="2022-01-22T07:02:52.973" v="0"/>
          <ac:cxnSpMkLst>
            <pc:docMk/>
            <pc:sldMk cId="3481783838" sldId="256"/>
            <ac:cxnSpMk id="18" creationId="{00000000-0000-0000-0000-000000000000}"/>
          </ac:cxnSpMkLst>
        </pc:cxnChg>
        <pc:cxnChg chg="mod">
          <ac:chgData name="Stewart Gale" userId="3647ddd2-6040-41ae-a96d-232c23482af8" providerId="ADAL" clId="{63FC8891-32B2-45B7-BC39-1C43570EA149}" dt="2022-01-22T07:02:52.973" v="0"/>
          <ac:cxnSpMkLst>
            <pc:docMk/>
            <pc:sldMk cId="3481783838" sldId="256"/>
            <ac:cxnSpMk id="19" creationId="{00000000-0000-0000-0000-000000000000}"/>
          </ac:cxnSpMkLst>
        </pc:cxnChg>
      </pc:sldChg>
      <pc:sldChg chg="modSp">
        <pc:chgData name="Stewart Gale" userId="3647ddd2-6040-41ae-a96d-232c23482af8" providerId="ADAL" clId="{63FC8891-32B2-45B7-BC39-1C43570EA149}" dt="2022-01-22T07:02:52.973" v="0"/>
        <pc:sldMkLst>
          <pc:docMk/>
          <pc:sldMk cId="9894956" sldId="257"/>
        </pc:sldMkLst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2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14" creationId="{441A4A87-324D-49C7-9076-28466333A901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15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16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17" creationId="{441A4A87-324D-49C7-9076-28466333A901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18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19" creationId="{C9BEAEB4-2CF8-4BB8-9FA4-33F8799F8BAC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20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23" creationId="{C9BEAEB4-2CF8-4BB8-9FA4-33F8799F8BAC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24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25" creationId="{C9BEAEB4-2CF8-4BB8-9FA4-33F8799F8BAC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26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27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28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29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30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31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32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33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35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36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37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k cId="9894956" sldId="257"/>
            <ac:spMk id="39" creationId="{00000000-0000-0000-0000-000000000000}"/>
          </ac:spMkLst>
        </pc:spChg>
        <pc:cxnChg chg="mod">
          <ac:chgData name="Stewart Gale" userId="3647ddd2-6040-41ae-a96d-232c23482af8" providerId="ADAL" clId="{63FC8891-32B2-45B7-BC39-1C43570EA149}" dt="2022-01-22T07:02:52.973" v="0"/>
          <ac:cxnSpMkLst>
            <pc:docMk/>
            <pc:sldMk cId="9894956" sldId="257"/>
            <ac:cxnSpMk id="4" creationId="{00000000-0000-0000-0000-000000000000}"/>
          </ac:cxnSpMkLst>
        </pc:cxnChg>
        <pc:cxnChg chg="mod">
          <ac:chgData name="Stewart Gale" userId="3647ddd2-6040-41ae-a96d-232c23482af8" providerId="ADAL" clId="{63FC8891-32B2-45B7-BC39-1C43570EA149}" dt="2022-01-22T07:02:52.973" v="0"/>
          <ac:cxnSpMkLst>
            <pc:docMk/>
            <pc:sldMk cId="9894956" sldId="257"/>
            <ac:cxnSpMk id="9" creationId="{00000000-0000-0000-0000-000000000000}"/>
          </ac:cxnSpMkLst>
        </pc:cxnChg>
        <pc:cxnChg chg="mod">
          <ac:chgData name="Stewart Gale" userId="3647ddd2-6040-41ae-a96d-232c23482af8" providerId="ADAL" clId="{63FC8891-32B2-45B7-BC39-1C43570EA149}" dt="2022-01-22T07:02:52.973" v="0"/>
          <ac:cxnSpMkLst>
            <pc:docMk/>
            <pc:sldMk cId="9894956" sldId="257"/>
            <ac:cxnSpMk id="12" creationId="{00000000-0000-0000-0000-000000000000}"/>
          </ac:cxnSpMkLst>
        </pc:cxnChg>
        <pc:cxnChg chg="mod">
          <ac:chgData name="Stewart Gale" userId="3647ddd2-6040-41ae-a96d-232c23482af8" providerId="ADAL" clId="{63FC8891-32B2-45B7-BC39-1C43570EA149}" dt="2022-01-22T07:02:52.973" v="0"/>
          <ac:cxnSpMkLst>
            <pc:docMk/>
            <pc:sldMk cId="9894956" sldId="257"/>
            <ac:cxnSpMk id="21" creationId="{00000000-0000-0000-0000-000000000000}"/>
          </ac:cxnSpMkLst>
        </pc:cxnChg>
        <pc:cxnChg chg="mod">
          <ac:chgData name="Stewart Gale" userId="3647ddd2-6040-41ae-a96d-232c23482af8" providerId="ADAL" clId="{63FC8891-32B2-45B7-BC39-1C43570EA149}" dt="2022-01-22T07:02:52.973" v="0"/>
          <ac:cxnSpMkLst>
            <pc:docMk/>
            <pc:sldMk cId="9894956" sldId="257"/>
            <ac:cxnSpMk id="22" creationId="{00000000-0000-0000-0000-000000000000}"/>
          </ac:cxnSpMkLst>
        </pc:cxnChg>
        <pc:cxnChg chg="mod">
          <ac:chgData name="Stewart Gale" userId="3647ddd2-6040-41ae-a96d-232c23482af8" providerId="ADAL" clId="{63FC8891-32B2-45B7-BC39-1C43570EA149}" dt="2022-01-22T07:02:52.973" v="0"/>
          <ac:cxnSpMkLst>
            <pc:docMk/>
            <pc:sldMk cId="9894956" sldId="257"/>
            <ac:cxnSpMk id="38" creationId="{00000000-0000-0000-0000-000000000000}"/>
          </ac:cxnSpMkLst>
        </pc:cxnChg>
      </pc:sldChg>
      <pc:sldChg chg="addSp delSp modSp new mod ord">
        <pc:chgData name="Stewart Gale" userId="3647ddd2-6040-41ae-a96d-232c23482af8" providerId="ADAL" clId="{63FC8891-32B2-45B7-BC39-1C43570EA149}" dt="2022-01-22T07:03:22.444" v="32" actId="1076"/>
        <pc:sldMkLst>
          <pc:docMk/>
          <pc:sldMk cId="1699278213" sldId="258"/>
        </pc:sldMkLst>
        <pc:spChg chg="del">
          <ac:chgData name="Stewart Gale" userId="3647ddd2-6040-41ae-a96d-232c23482af8" providerId="ADAL" clId="{63FC8891-32B2-45B7-BC39-1C43570EA149}" dt="2022-01-22T07:03:06.366" v="4" actId="478"/>
          <ac:spMkLst>
            <pc:docMk/>
            <pc:sldMk cId="1699278213" sldId="258"/>
            <ac:spMk id="2" creationId="{7C8AF1A5-C804-415F-BEC7-4BA74DE08BCC}"/>
          </ac:spMkLst>
        </pc:spChg>
        <pc:spChg chg="del">
          <ac:chgData name="Stewart Gale" userId="3647ddd2-6040-41ae-a96d-232c23482af8" providerId="ADAL" clId="{63FC8891-32B2-45B7-BC39-1C43570EA149}" dt="2022-01-22T07:03:06.366" v="4" actId="478"/>
          <ac:spMkLst>
            <pc:docMk/>
            <pc:sldMk cId="1699278213" sldId="258"/>
            <ac:spMk id="3" creationId="{EAD83CC0-35E0-48EC-AFC9-C94F59D5E474}"/>
          </ac:spMkLst>
        </pc:spChg>
        <pc:spChg chg="add mod">
          <ac:chgData name="Stewart Gale" userId="3647ddd2-6040-41ae-a96d-232c23482af8" providerId="ADAL" clId="{63FC8891-32B2-45B7-BC39-1C43570EA149}" dt="2022-01-22T07:03:22.444" v="32" actId="1076"/>
          <ac:spMkLst>
            <pc:docMk/>
            <pc:sldMk cId="1699278213" sldId="258"/>
            <ac:spMk id="4" creationId="{5595FE71-BCC6-4B03-9812-470A0F9B1F19}"/>
          </ac:spMkLst>
        </pc:spChg>
      </pc:sldChg>
      <pc:sldChg chg="addSp delSp modSp new mod ord">
        <pc:chgData name="Stewart Gale" userId="3647ddd2-6040-41ae-a96d-232c23482af8" providerId="ADAL" clId="{63FC8891-32B2-45B7-BC39-1C43570EA149}" dt="2022-01-22T07:05:10.662" v="71" actId="1037"/>
        <pc:sldMkLst>
          <pc:docMk/>
          <pc:sldMk cId="3450548511" sldId="259"/>
        </pc:sldMkLst>
        <pc:spChg chg="del">
          <ac:chgData name="Stewart Gale" userId="3647ddd2-6040-41ae-a96d-232c23482af8" providerId="ADAL" clId="{63FC8891-32B2-45B7-BC39-1C43570EA149}" dt="2022-01-22T07:03:26.814" v="36" actId="478"/>
          <ac:spMkLst>
            <pc:docMk/>
            <pc:sldMk cId="3450548511" sldId="259"/>
            <ac:spMk id="2" creationId="{84C3A1A3-2637-4E8A-B2E7-74F98D321231}"/>
          </ac:spMkLst>
        </pc:spChg>
        <pc:spChg chg="del">
          <ac:chgData name="Stewart Gale" userId="3647ddd2-6040-41ae-a96d-232c23482af8" providerId="ADAL" clId="{63FC8891-32B2-45B7-BC39-1C43570EA149}" dt="2022-01-22T07:03:26.814" v="36" actId="478"/>
          <ac:spMkLst>
            <pc:docMk/>
            <pc:sldMk cId="3450548511" sldId="259"/>
            <ac:spMk id="3" creationId="{98AB9288-9559-4DEE-9A68-CF34816E529F}"/>
          </ac:spMkLst>
        </pc:spChg>
        <pc:picChg chg="add mod modCrop">
          <ac:chgData name="Stewart Gale" userId="3647ddd2-6040-41ae-a96d-232c23482af8" providerId="ADAL" clId="{63FC8891-32B2-45B7-BC39-1C43570EA149}" dt="2022-01-22T07:04:31.534" v="54" actId="732"/>
          <ac:picMkLst>
            <pc:docMk/>
            <pc:sldMk cId="3450548511" sldId="259"/>
            <ac:picMk id="5" creationId="{091B937B-9B55-4B85-8C42-94724EB890B8}"/>
          </ac:picMkLst>
        </pc:picChg>
        <pc:picChg chg="add mod modCrop">
          <ac:chgData name="Stewart Gale" userId="3647ddd2-6040-41ae-a96d-232c23482af8" providerId="ADAL" clId="{63FC8891-32B2-45B7-BC39-1C43570EA149}" dt="2022-01-22T07:05:10.662" v="71" actId="1037"/>
          <ac:picMkLst>
            <pc:docMk/>
            <pc:sldMk cId="3450548511" sldId="259"/>
            <ac:picMk id="7" creationId="{565F780D-8B94-4D2D-B852-C93C1325D48D}"/>
          </ac:picMkLst>
        </pc:picChg>
        <pc:cxnChg chg="add mod">
          <ac:chgData name="Stewart Gale" userId="3647ddd2-6040-41ae-a96d-232c23482af8" providerId="ADAL" clId="{63FC8891-32B2-45B7-BC39-1C43570EA149}" dt="2022-01-22T07:05:05.618" v="62" actId="1582"/>
          <ac:cxnSpMkLst>
            <pc:docMk/>
            <pc:sldMk cId="3450548511" sldId="259"/>
            <ac:cxnSpMk id="9" creationId="{9D805230-8FD8-4676-8E51-B9DDF6E62364}"/>
          </ac:cxnSpMkLst>
        </pc:cxnChg>
      </pc:sldChg>
      <pc:sldMasterChg chg="modSp modSldLayout">
        <pc:chgData name="Stewart Gale" userId="3647ddd2-6040-41ae-a96d-232c23482af8" providerId="ADAL" clId="{63FC8891-32B2-45B7-BC39-1C43570EA149}" dt="2022-01-22T07:02:52.973" v="0"/>
        <pc:sldMasterMkLst>
          <pc:docMk/>
          <pc:sldMasterMk cId="4113900101" sldId="2147483660"/>
        </pc:sldMasterMkLst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asterMk cId="4113900101" sldId="2147483660"/>
            <ac:spMk id="2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asterMk cId="4113900101" sldId="2147483660"/>
            <ac:spMk id="3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asterMk cId="4113900101" sldId="2147483660"/>
            <ac:spMk id="4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asterMk cId="4113900101" sldId="2147483660"/>
            <ac:spMk id="5" creationId="{00000000-0000-0000-0000-000000000000}"/>
          </ac:spMkLst>
        </pc:spChg>
        <pc:spChg chg="mod">
          <ac:chgData name="Stewart Gale" userId="3647ddd2-6040-41ae-a96d-232c23482af8" providerId="ADAL" clId="{63FC8891-32B2-45B7-BC39-1C43570EA149}" dt="2022-01-22T07:02:52.973" v="0"/>
          <ac:spMkLst>
            <pc:docMk/>
            <pc:sldMasterMk cId="4113900101" sldId="2147483660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63FC8891-32B2-45B7-BC39-1C43570EA149}" dt="2022-01-22T07:02:52.973" v="0"/>
          <pc:sldLayoutMkLst>
            <pc:docMk/>
            <pc:sldMasterMk cId="4113900101" sldId="2147483660"/>
            <pc:sldLayoutMk cId="3656484401" sldId="2147483661"/>
          </pc:sldLayoutMkLst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3656484401" sldId="214748366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3656484401" sldId="214748366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3FC8891-32B2-45B7-BC39-1C43570EA149}" dt="2022-01-22T07:02:52.973" v="0"/>
          <pc:sldLayoutMkLst>
            <pc:docMk/>
            <pc:sldMasterMk cId="4113900101" sldId="2147483660"/>
            <pc:sldLayoutMk cId="327558430" sldId="2147483663"/>
          </pc:sldLayoutMkLst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327558430" sldId="214748366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327558430" sldId="2147483663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3FC8891-32B2-45B7-BC39-1C43570EA149}" dt="2022-01-22T07:02:52.973" v="0"/>
          <pc:sldLayoutMkLst>
            <pc:docMk/>
            <pc:sldMasterMk cId="4113900101" sldId="2147483660"/>
            <pc:sldLayoutMk cId="3013913467" sldId="2147483664"/>
          </pc:sldLayoutMkLst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3013913467" sldId="2147483664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3013913467" sldId="2147483664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3FC8891-32B2-45B7-BC39-1C43570EA149}" dt="2022-01-22T07:02:52.973" v="0"/>
          <pc:sldLayoutMkLst>
            <pc:docMk/>
            <pc:sldMasterMk cId="4113900101" sldId="2147483660"/>
            <pc:sldLayoutMk cId="1062028686" sldId="2147483665"/>
          </pc:sldLayoutMkLst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1062028686" sldId="2147483665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1062028686" sldId="2147483665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1062028686" sldId="2147483665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1062028686" sldId="2147483665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1062028686" sldId="2147483665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3FC8891-32B2-45B7-BC39-1C43570EA149}" dt="2022-01-22T07:02:52.973" v="0"/>
          <pc:sldLayoutMkLst>
            <pc:docMk/>
            <pc:sldMasterMk cId="4113900101" sldId="2147483660"/>
            <pc:sldLayoutMk cId="3757435795" sldId="2147483668"/>
          </pc:sldLayoutMkLst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3757435795" sldId="2147483668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3757435795" sldId="2147483668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3757435795" sldId="2147483668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3FC8891-32B2-45B7-BC39-1C43570EA149}" dt="2022-01-22T07:02:52.973" v="0"/>
          <pc:sldLayoutMkLst>
            <pc:docMk/>
            <pc:sldMasterMk cId="4113900101" sldId="2147483660"/>
            <pc:sldLayoutMk cId="1594238418" sldId="2147483669"/>
          </pc:sldLayoutMkLst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1594238418" sldId="214748366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1594238418" sldId="2147483669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1594238418" sldId="2147483669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3FC8891-32B2-45B7-BC39-1C43570EA149}" dt="2022-01-22T07:02:52.973" v="0"/>
          <pc:sldLayoutMkLst>
            <pc:docMk/>
            <pc:sldMasterMk cId="4113900101" sldId="2147483660"/>
            <pc:sldLayoutMk cId="2461789621" sldId="2147483671"/>
          </pc:sldLayoutMkLst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2461789621" sldId="214748367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3FC8891-32B2-45B7-BC39-1C43570EA149}" dt="2022-01-22T07:02:52.973" v="0"/>
            <ac:spMkLst>
              <pc:docMk/>
              <pc:sldMasterMk cId="4113900101" sldId="2147483660"/>
              <pc:sldLayoutMk cId="2461789621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6C617-0F33-4435-ADCF-2ED01F10F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652E5-BCBA-486A-A3DC-874D19993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62987-0A52-41AB-8A44-08AFDD963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C5E35-0587-4613-A44A-F9BA7BB99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4F2E6-3A24-4CA8-9428-71E53737E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42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4E7F3-57F6-492F-99D0-017AB0B54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1EAF0-EB7A-4238-BD52-45CB695A3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21075-07D3-442F-B41A-3345812E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4762D-509C-45D1-9C25-135F4B33E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2287D-C31B-45E6-96E5-79779281C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79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78694-DC0E-4F50-934D-42B2A922C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034D1-F39F-4F51-BB4C-C38AFF21A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D2E7F-64A2-49E8-88EC-4DD432DA3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AD277-82EA-489A-893D-1DFEF1104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4FF88-0BEC-487D-AE88-EFEE4B4F9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773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3BCA6-A550-4991-826A-129585A1A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DDF03-51B9-4761-9755-1088444B1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D30E2-3FE7-4AEB-AC6D-229BB412F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79C52-F4DA-4D9A-856F-8DC48548D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4D4BD-0DE7-432B-8780-339A8128E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D8F734-1CA5-490C-8383-04FA9D9CC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023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1A71F-BD7B-447E-AA34-743501B61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1B262-BC0E-4ED1-901E-7F09C7E34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096B1F-AC19-4EE6-8323-DD5F2724D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D24B79-0938-4D6C-A4F6-B27BF5D161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BF079E-D52F-4952-BE47-5F608422DB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BEEB55-671E-4F45-88A4-EC7ADE8E3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28CE52-9787-48B5-ADD5-2905D1883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99D9F6-6956-4D0A-8786-E707A6A8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419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83665-46EE-4C58-ACC1-DA2A18091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A0C502-0BDB-4185-92F2-2AC10F96C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1EAA8-C2E4-416A-900A-1C4203527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8C3B4-7107-40F4-B499-27EB9377A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877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AA8580-8926-4AE3-83B0-E8B3509A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2AC35-4D10-480B-AFBE-A54275E88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DAC67-9E69-4B8D-97AF-AA5EE6C86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70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A7973-17DD-4162-A16D-4AB67F02E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D3A9C-E1E8-4987-9070-F132F12CE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5E8F3-4DB7-4F7C-B019-7356971D3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E35BC-2EEF-4775-A501-FDF4B987F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03F659-F1C3-4DD0-9985-5137BB15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5C86E0-9A88-4BBD-B359-7B9C23F59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801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B2508-7CBE-45DB-83E0-CA59C818B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86E485-034F-4A6A-88FF-7561D863F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FC20C-CE09-4A8E-A41B-1F944D48A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420F71-5858-4A60-96C1-63E2AC0CA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9FF89C-2A0B-468B-A011-FC2C8E788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D0D8D-3694-43CB-A469-C6F69D7B6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00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3AC3C-B393-428A-904C-0B8128C40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D3BE2F-DBE1-47F8-B98B-A93024E100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6E898-A6CD-4F79-A025-88E55FE9D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8D2A8-0AF4-448A-B62C-1BD0BA3C2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62050-32A3-41C7-BA49-A3475D9EE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66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A89C35-B4D6-4C79-93EB-63EDA6DBF6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2D1A3B-76F7-4BD6-AB13-9ED8626DC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D949B-E304-40C1-82DC-DDF1303B9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598F-3641-49EC-923E-590FFAB4BF07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1E7A7-1786-4B63-A071-17E51AE03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5D54A-9F75-4310-860C-CD1CD7C6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136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5A8EA9-9652-4FFB-B9BF-A3BA989A6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1FD27-F079-45D9-BD35-5B5E80528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D21EE-366D-4413-AD46-66E73D8F6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B598F-3641-49EC-923E-590FFAB4BF07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2DD91-19AE-4D40-A52A-76F197E9F1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546D4-5DC3-4C06-8072-935053F2B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62BCB-F237-4546-8667-D1E406552D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942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1B937B-9B55-4B85-8C42-94724EB89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59" t="13127" r="52780" b="50318"/>
          <a:stretch/>
        </p:blipFill>
        <p:spPr>
          <a:xfrm>
            <a:off x="112540" y="77372"/>
            <a:ext cx="6127838" cy="67032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5F780D-8B94-4D2D-B852-C93C1325D4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48" t="52820" r="53944" b="10666"/>
          <a:stretch/>
        </p:blipFill>
        <p:spPr>
          <a:xfrm>
            <a:off x="6201584" y="66286"/>
            <a:ext cx="5951622" cy="663995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D805230-8FD8-4676-8E51-B9DDF6E62364}"/>
              </a:ext>
            </a:extLst>
          </p:cNvPr>
          <p:cNvCxnSpPr/>
          <p:nvPr/>
        </p:nvCxnSpPr>
        <p:spPr>
          <a:xfrm>
            <a:off x="6168335" y="38685"/>
            <a:ext cx="0" cy="678063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54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95FE71-BCC6-4B03-9812-470A0F9B1F19}"/>
              </a:ext>
            </a:extLst>
          </p:cNvPr>
          <p:cNvSpPr txBox="1"/>
          <p:nvPr/>
        </p:nvSpPr>
        <p:spPr>
          <a:xfrm>
            <a:off x="2682241" y="2244437"/>
            <a:ext cx="76643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699278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938292" y="620106"/>
            <a:ext cx="360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Make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/>
              <a:t> the subject of the formula.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6089077" y="0"/>
            <a:ext cx="17931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499148" y="3408901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513615" y="6865993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524000" y="196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1949303" y="80912"/>
                <a:ext cx="38266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1)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303" y="80912"/>
                <a:ext cx="3826613" cy="584775"/>
              </a:xfrm>
              <a:prstGeom prst="rect">
                <a:avLst/>
              </a:prstGeom>
              <a:blipFill>
                <a:blip r:embed="rId2"/>
                <a:stretch>
                  <a:fillRect l="-3349" t="-1042" b="-270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6307533" y="620107"/>
            <a:ext cx="3858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Calculate the value of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</a:p>
          <a:p>
            <a:pPr algn="ctr"/>
            <a:r>
              <a:rPr lang="en-GB" dirty="0"/>
              <a:t>when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/>
              <a:t> = 3 and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dirty="0"/>
              <a:t> = -4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6120" y="3975827"/>
            <a:ext cx="3978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Solve the equation.</a:t>
            </a:r>
            <a:endParaRPr lang="en-GB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432487" y="99050"/>
                <a:ext cx="354509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2)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487" y="99050"/>
                <a:ext cx="3545091" cy="584775"/>
              </a:xfrm>
              <a:prstGeom prst="rect">
                <a:avLst/>
              </a:prstGeom>
              <a:blipFill>
                <a:blip r:embed="rId3"/>
                <a:stretch>
                  <a:fillRect l="-3436" t="-1042" b="-270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1821146" y="3433187"/>
                <a:ext cx="384515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3200" b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+1)=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146" y="3433187"/>
                <a:ext cx="3845155" cy="584775"/>
              </a:xfrm>
              <a:prstGeom prst="rect">
                <a:avLst/>
              </a:prstGeom>
              <a:blipFill>
                <a:blip r:embed="rId4"/>
                <a:stretch>
                  <a:fillRect l="-3328" t="-1042" b="-270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004951" y="3995979"/>
            <a:ext cx="360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Make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/>
              <a:t> the subject of the formula.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6432486" y="3443191"/>
                <a:ext cx="383355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>
                    <a:solidFill>
                      <a:prstClr val="black"/>
                    </a:solidFill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3200" b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32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+1)=5−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486" y="3443191"/>
                <a:ext cx="3833550" cy="584775"/>
              </a:xfrm>
              <a:prstGeom prst="rect">
                <a:avLst/>
              </a:prstGeom>
              <a:blipFill>
                <a:blip r:embed="rId5"/>
                <a:stretch>
                  <a:fillRect l="-3180" t="-2083" b="-270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2017552" y="1067252"/>
                <a:ext cx="344465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7552" y="1067252"/>
                <a:ext cx="3444654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874690" y="1752895"/>
                <a:ext cx="2666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4690" y="1752895"/>
                <a:ext cx="266677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6903270" y="1356421"/>
                <a:ext cx="2666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270" y="1356421"/>
                <a:ext cx="2666778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6824442" y="1993510"/>
                <a:ext cx="2666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−3−8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442" y="1993510"/>
                <a:ext cx="2666778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6867339" y="2701206"/>
                <a:ext cx="20769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7339" y="2701206"/>
                <a:ext cx="2076965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2090321" y="4480134"/>
                <a:ext cx="344465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+3=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0321" y="4480134"/>
                <a:ext cx="3444654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2795428" y="5051862"/>
                <a:ext cx="26667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−3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5428" y="5051862"/>
                <a:ext cx="2666778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2795428" y="5753217"/>
                <a:ext cx="2911689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−3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5428" y="5753217"/>
                <a:ext cx="2911689" cy="101431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6530641" y="4441878"/>
                <a:ext cx="344465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+3=5 −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641" y="4441878"/>
                <a:ext cx="3444654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7308518" y="5052072"/>
                <a:ext cx="188803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518" y="5052072"/>
                <a:ext cx="1888035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7552148" y="5705444"/>
                <a:ext cx="188803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3.5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2148" y="5705444"/>
                <a:ext cx="1888035" cy="5847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178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8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flipH="1">
            <a:off x="6175141" y="0"/>
            <a:ext cx="17931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499148" y="3408901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513615" y="6865993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524000" y="-1201"/>
            <a:ext cx="9168852" cy="8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41A4A87-324D-49C7-9076-28466333A901}"/>
                  </a:ext>
                </a:extLst>
              </p:cNvPr>
              <p:cNvSpPr txBox="1"/>
              <p:nvPr/>
            </p:nvSpPr>
            <p:spPr>
              <a:xfrm>
                <a:off x="2661424" y="139039"/>
                <a:ext cx="1996125" cy="586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5)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41A4A87-324D-49C7-9076-28466333A9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1424" y="139039"/>
                <a:ext cx="1996125" cy="586571"/>
              </a:xfrm>
              <a:prstGeom prst="rect">
                <a:avLst/>
              </a:prstGeom>
              <a:blipFill>
                <a:blip r:embed="rId2"/>
                <a:stretch>
                  <a:fillRect l="-4893" b="-10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004951" y="790409"/>
            <a:ext cx="360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Make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/>
              <a:t> the subject of the formula.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41A4A87-324D-49C7-9076-28466333A901}"/>
                  </a:ext>
                </a:extLst>
              </p:cNvPr>
              <p:cNvSpPr txBox="1"/>
              <p:nvPr/>
            </p:nvSpPr>
            <p:spPr>
              <a:xfrm>
                <a:off x="7128917" y="115148"/>
                <a:ext cx="1996125" cy="586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6)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41A4A87-324D-49C7-9076-28466333A9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8917" y="115148"/>
                <a:ext cx="1996125" cy="586571"/>
              </a:xfrm>
              <a:prstGeom prst="rect">
                <a:avLst/>
              </a:prstGeom>
              <a:blipFill>
                <a:blip r:embed="rId3"/>
                <a:stretch>
                  <a:fillRect l="-4573" b="-10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6319756" y="910254"/>
            <a:ext cx="3858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Calculate the value of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dirty="0"/>
              <a:t> when </a:t>
            </a:r>
          </a:p>
          <a:p>
            <a:pPr algn="ctr"/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/>
              <a:t> = 5 and a =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9BEAEB4-2CF8-4BB8-9FA4-33F8799F8BAC}"/>
                  </a:ext>
                </a:extLst>
              </p:cNvPr>
              <p:cNvSpPr txBox="1"/>
              <p:nvPr/>
            </p:nvSpPr>
            <p:spPr>
              <a:xfrm>
                <a:off x="2890199" y="3557582"/>
                <a:ext cx="1696683" cy="5319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>
                    <a:solidFill>
                      <a:prstClr val="black"/>
                    </a:solidFill>
                  </a:rPr>
                  <a:t>7)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4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9BEAEB4-2CF8-4BB8-9FA4-33F8799F8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0199" y="3557582"/>
                <a:ext cx="1696683" cy="531940"/>
              </a:xfrm>
              <a:prstGeom prst="rect">
                <a:avLst/>
              </a:prstGeom>
              <a:blipFill>
                <a:blip r:embed="rId4"/>
                <a:stretch>
                  <a:fillRect l="-10791" t="-2299" b="-195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2128018" y="4169184"/>
            <a:ext cx="360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Make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/>
              <a:t> the subject of the formula.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9BEAEB4-2CF8-4BB8-9FA4-33F8799F8BAC}"/>
                  </a:ext>
                </a:extLst>
              </p:cNvPr>
              <p:cNvSpPr txBox="1"/>
              <p:nvPr/>
            </p:nvSpPr>
            <p:spPr>
              <a:xfrm>
                <a:off x="8418430" y="3493313"/>
                <a:ext cx="482375" cy="8181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GB" sz="4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9BEAEB4-2CF8-4BB8-9FA4-33F8799F8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8430" y="3493313"/>
                <a:ext cx="482375" cy="8181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7139054" y="4380229"/>
            <a:ext cx="2004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Add the fractions.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9BEAEB4-2CF8-4BB8-9FA4-33F8799F8BAC}"/>
                  </a:ext>
                </a:extLst>
              </p:cNvPr>
              <p:cNvSpPr txBox="1"/>
              <p:nvPr/>
            </p:nvSpPr>
            <p:spPr>
              <a:xfrm>
                <a:off x="7473205" y="3502994"/>
                <a:ext cx="847411" cy="7913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3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prstClr val="black"/>
                    </a:solidFill>
                  </a:rPr>
                  <a:t> +</a:t>
                </a: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9BEAEB4-2CF8-4BB8-9FA4-33F8799F8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205" y="3502994"/>
                <a:ext cx="847411" cy="791370"/>
              </a:xfrm>
              <a:prstGeom prst="rect">
                <a:avLst/>
              </a:prstGeom>
              <a:blipFill>
                <a:blip r:embed="rId6"/>
                <a:stretch>
                  <a:fillRect l="-719" t="-10078" r="-35252" b="-263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835977" y="3707520"/>
            <a:ext cx="483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682844" y="1204656"/>
                <a:ext cx="23236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844" y="1204656"/>
                <a:ext cx="2323699" cy="400110"/>
              </a:xfrm>
              <a:prstGeom prst="rect">
                <a:avLst/>
              </a:prstGeom>
              <a:blipFill>
                <a:blip r:embed="rId7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1609608" y="1798258"/>
                <a:ext cx="24701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9608" y="1798258"/>
                <a:ext cx="2470170" cy="400110"/>
              </a:xfrm>
              <a:prstGeom prst="rect">
                <a:avLst/>
              </a:prstGeom>
              <a:blipFill>
                <a:blip r:embed="rId8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4292527" y="1204657"/>
                <a:ext cx="1791047" cy="7231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𝑦𝑎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2527" y="1204657"/>
                <a:ext cx="1791047" cy="72314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1682843" y="2367211"/>
                <a:ext cx="26449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𝑦𝑎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843" y="2367211"/>
                <a:ext cx="2644904" cy="400110"/>
              </a:xfrm>
              <a:prstGeom prst="rect">
                <a:avLst/>
              </a:prstGeom>
              <a:blipFill>
                <a:blip r:embed="rId10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7306032" y="1564578"/>
                <a:ext cx="1885700" cy="669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032" y="1564578"/>
                <a:ext cx="1885700" cy="6694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7675881" y="2470619"/>
                <a:ext cx="1885700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5881" y="2470619"/>
                <a:ext cx="1885700" cy="69506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1578734" y="4667307"/>
                <a:ext cx="26229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8734" y="4667307"/>
                <a:ext cx="2622928" cy="400110"/>
              </a:xfrm>
              <a:prstGeom prst="rect">
                <a:avLst/>
              </a:prstGeom>
              <a:blipFill>
                <a:blip r:embed="rId13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1532169" y="5221159"/>
                <a:ext cx="28067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169" y="5221159"/>
                <a:ext cx="2806734" cy="400110"/>
              </a:xfrm>
              <a:prstGeom prst="rect">
                <a:avLst/>
              </a:prstGeom>
              <a:blipFill>
                <a:blip r:embed="rId14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4298843" y="4635084"/>
                <a:ext cx="1885700" cy="72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𝑦𝑎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843" y="4635084"/>
                <a:ext cx="1885700" cy="72943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1492545" y="2888056"/>
                <a:ext cx="29040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−1)=−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𝑦𝑎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545" y="2888056"/>
                <a:ext cx="2904038" cy="400110"/>
              </a:xfrm>
              <a:prstGeom prst="rect">
                <a:avLst/>
              </a:prstGeom>
              <a:blipFill>
                <a:blip r:embed="rId1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4271111" y="1264430"/>
            <a:ext cx="12227" cy="20237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1532170" y="5744720"/>
                <a:ext cx="28706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170" y="5744720"/>
                <a:ext cx="2870663" cy="400110"/>
              </a:xfrm>
              <a:prstGeom prst="rect">
                <a:avLst/>
              </a:prstGeom>
              <a:blipFill>
                <a:blip r:embed="rId17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1412782" y="6312141"/>
                <a:ext cx="31094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−5)=−2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−5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2782" y="6312141"/>
                <a:ext cx="3109437" cy="400110"/>
              </a:xfrm>
              <a:prstGeom prst="rect">
                <a:avLst/>
              </a:prstGeom>
              <a:blipFill>
                <a:blip r:embed="rId18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>
          <a:xfrm>
            <a:off x="4342814" y="4672231"/>
            <a:ext cx="12227" cy="20237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7306032" y="4937082"/>
                <a:ext cx="1885700" cy="793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032" y="4937082"/>
                <a:ext cx="1885700" cy="79374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9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5" grpId="0"/>
      <p:bldP spid="36" grpId="0"/>
      <p:bldP spid="37" grpId="0"/>
      <p:bldP spid="3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</TotalTime>
  <Words>298</Words>
  <Application>Microsoft Office PowerPoint</Application>
  <PresentationFormat>Widescreen</PresentationFormat>
  <Paragraphs>45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24</cp:revision>
  <dcterms:created xsi:type="dcterms:W3CDTF">2019-10-22T18:21:17Z</dcterms:created>
  <dcterms:modified xsi:type="dcterms:W3CDTF">2022-01-22T07:05:15Z</dcterms:modified>
</cp:coreProperties>
</file>