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3" r:id="rId2"/>
    <p:sldId id="275" r:id="rId3"/>
    <p:sldId id="268" r:id="rId4"/>
    <p:sldId id="269" r:id="rId5"/>
    <p:sldId id="276" r:id="rId6"/>
    <p:sldId id="27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E4F950-126E-4E64-A3D1-349FF2F7E0AD}" v="41" dt="2024-09-18T09:40:52.8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9" autoAdjust="0"/>
    <p:restoredTop sz="94660"/>
  </p:normalViewPr>
  <p:slideViewPr>
    <p:cSldViewPr snapToGrid="0">
      <p:cViewPr varScale="1">
        <p:scale>
          <a:sx n="88" d="100"/>
          <a:sy n="88" d="100"/>
        </p:scale>
        <p:origin x="45" y="7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2CBFD10F-FFA7-4763-BE95-A333F64181D5}"/>
    <pc:docChg chg="undo custSel addSld delSld modSld sldOrd">
      <pc:chgData name="Stewart Gale" userId="3647ddd2-6040-41ae-a96d-232c23482af8" providerId="ADAL" clId="{2CBFD10F-FFA7-4763-BE95-A333F64181D5}" dt="2024-04-15T07:26:19.545" v="248" actId="1076"/>
      <pc:docMkLst>
        <pc:docMk/>
      </pc:docMkLst>
      <pc:sldChg chg="delSp modSp mod">
        <pc:chgData name="Stewart Gale" userId="3647ddd2-6040-41ae-a96d-232c23482af8" providerId="ADAL" clId="{2CBFD10F-FFA7-4763-BE95-A333F64181D5}" dt="2021-09-20T17:37:48.253" v="64" actId="1076"/>
        <pc:sldMkLst>
          <pc:docMk/>
          <pc:sldMk cId="3404807381" sldId="256"/>
        </pc:sldMkLst>
        <pc:spChg chg="mod">
          <ac:chgData name="Stewart Gale" userId="3647ddd2-6040-41ae-a96d-232c23482af8" providerId="ADAL" clId="{2CBFD10F-FFA7-4763-BE95-A333F64181D5}" dt="2021-09-20T17:35:22.689" v="63" actId="1076"/>
          <ac:spMkLst>
            <pc:docMk/>
            <pc:sldMk cId="3404807381" sldId="256"/>
            <ac:spMk id="3" creationId="{00000000-0000-0000-0000-000000000000}"/>
          </ac:spMkLst>
        </pc:spChg>
        <pc:spChg chg="del">
          <ac:chgData name="Stewart Gale" userId="3647ddd2-6040-41ae-a96d-232c23482af8" providerId="ADAL" clId="{2CBFD10F-FFA7-4763-BE95-A333F64181D5}" dt="2021-09-20T17:34:49.372" v="14" actId="478"/>
          <ac:spMkLst>
            <pc:docMk/>
            <pc:sldMk cId="3404807381" sldId="256"/>
            <ac:spMk id="4" creationId="{00000000-0000-0000-0000-000000000000}"/>
          </ac:spMkLst>
        </pc:spChg>
        <pc:spChg chg="mod">
          <ac:chgData name="Stewart Gale" userId="3647ddd2-6040-41ae-a96d-232c23482af8" providerId="ADAL" clId="{2CBFD10F-FFA7-4763-BE95-A333F64181D5}" dt="2021-09-20T17:37:48.253" v="64" actId="1076"/>
          <ac:spMkLst>
            <pc:docMk/>
            <pc:sldMk cId="3404807381" sldId="256"/>
            <ac:spMk id="16" creationId="{00000000-0000-0000-0000-000000000000}"/>
          </ac:spMkLst>
        </pc:spChg>
      </pc:sldChg>
      <pc:sldChg chg="delSp modSp add mod ord">
        <pc:chgData name="Stewart Gale" userId="3647ddd2-6040-41ae-a96d-232c23482af8" providerId="ADAL" clId="{2CBFD10F-FFA7-4763-BE95-A333F64181D5}" dt="2021-09-20T17:34:43.714" v="13" actId="1076"/>
        <pc:sldMkLst>
          <pc:docMk/>
          <pc:sldMk cId="3624105870" sldId="273"/>
        </pc:sldMkLst>
        <pc:spChg chg="del">
          <ac:chgData name="Stewart Gale" userId="3647ddd2-6040-41ae-a96d-232c23482af8" providerId="ADAL" clId="{2CBFD10F-FFA7-4763-BE95-A333F64181D5}" dt="2021-09-20T17:34:30.549" v="3" actId="478"/>
          <ac:spMkLst>
            <pc:docMk/>
            <pc:sldMk cId="3624105870" sldId="273"/>
            <ac:spMk id="3" creationId="{00000000-0000-0000-0000-000000000000}"/>
          </ac:spMkLst>
        </pc:spChg>
        <pc:spChg chg="mod">
          <ac:chgData name="Stewart Gale" userId="3647ddd2-6040-41ae-a96d-232c23482af8" providerId="ADAL" clId="{2CBFD10F-FFA7-4763-BE95-A333F64181D5}" dt="2021-09-20T17:34:43.714" v="13" actId="1076"/>
          <ac:spMkLst>
            <pc:docMk/>
            <pc:sldMk cId="3624105870" sldId="273"/>
            <ac:spMk id="4" creationId="{00000000-0000-0000-0000-000000000000}"/>
          </ac:spMkLst>
        </pc:spChg>
        <pc:spChg chg="del">
          <ac:chgData name="Stewart Gale" userId="3647ddd2-6040-41ae-a96d-232c23482af8" providerId="ADAL" clId="{2CBFD10F-FFA7-4763-BE95-A333F64181D5}" dt="2021-09-20T17:34:30.549" v="3" actId="478"/>
          <ac:spMkLst>
            <pc:docMk/>
            <pc:sldMk cId="3624105870" sldId="273"/>
            <ac:spMk id="16" creationId="{00000000-0000-0000-0000-000000000000}"/>
          </ac:spMkLst>
        </pc:spChg>
      </pc:sldChg>
      <pc:sldChg chg="addSp delSp modSp new mod modAnim">
        <pc:chgData name="Stewart Gale" userId="3647ddd2-6040-41ae-a96d-232c23482af8" providerId="ADAL" clId="{2CBFD10F-FFA7-4763-BE95-A333F64181D5}" dt="2023-09-17T17:22:48.561" v="206" actId="1076"/>
        <pc:sldMkLst>
          <pc:docMk/>
          <pc:sldMk cId="40744395" sldId="274"/>
        </pc:sldMkLst>
        <pc:spChg chg="del">
          <ac:chgData name="Stewart Gale" userId="3647ddd2-6040-41ae-a96d-232c23482af8" providerId="ADAL" clId="{2CBFD10F-FFA7-4763-BE95-A333F64181D5}" dt="2023-09-17T17:15:36.709" v="70" actId="478"/>
          <ac:spMkLst>
            <pc:docMk/>
            <pc:sldMk cId="40744395" sldId="274"/>
            <ac:spMk id="2" creationId="{7D22CE63-6703-EB89-FAAB-6AD60D49C62E}"/>
          </ac:spMkLst>
        </pc:spChg>
        <pc:spChg chg="del mod">
          <ac:chgData name="Stewart Gale" userId="3647ddd2-6040-41ae-a96d-232c23482af8" providerId="ADAL" clId="{2CBFD10F-FFA7-4763-BE95-A333F64181D5}" dt="2023-09-17T17:15:36.709" v="70" actId="478"/>
          <ac:spMkLst>
            <pc:docMk/>
            <pc:sldMk cId="40744395" sldId="274"/>
            <ac:spMk id="3" creationId="{7B42CB48-CCC8-24D0-113E-25E8152A1DD7}"/>
          </ac:spMkLst>
        </pc:spChg>
        <pc:spChg chg="add mod">
          <ac:chgData name="Stewart Gale" userId="3647ddd2-6040-41ae-a96d-232c23482af8" providerId="ADAL" clId="{2CBFD10F-FFA7-4763-BE95-A333F64181D5}" dt="2023-09-17T17:18:00.489" v="115"/>
          <ac:spMkLst>
            <pc:docMk/>
            <pc:sldMk cId="40744395" sldId="274"/>
            <ac:spMk id="4" creationId="{8A968A0E-3A8B-64F1-A37B-A955D8C0F3AA}"/>
          </ac:spMkLst>
        </pc:spChg>
        <pc:spChg chg="add mod">
          <ac:chgData name="Stewart Gale" userId="3647ddd2-6040-41ae-a96d-232c23482af8" providerId="ADAL" clId="{2CBFD10F-FFA7-4763-BE95-A333F64181D5}" dt="2023-09-17T17:22:28.603" v="202" actId="1076"/>
          <ac:spMkLst>
            <pc:docMk/>
            <pc:sldMk cId="40744395" sldId="274"/>
            <ac:spMk id="6" creationId="{17F6C9C3-427F-B7D1-9BDE-7A8F7A1D66F7}"/>
          </ac:spMkLst>
        </pc:spChg>
        <pc:spChg chg="add mod">
          <ac:chgData name="Stewart Gale" userId="3647ddd2-6040-41ae-a96d-232c23482af8" providerId="ADAL" clId="{2CBFD10F-FFA7-4763-BE95-A333F64181D5}" dt="2023-09-17T17:22:34.143" v="204" actId="207"/>
          <ac:spMkLst>
            <pc:docMk/>
            <pc:sldMk cId="40744395" sldId="274"/>
            <ac:spMk id="7" creationId="{FCE0C4AB-D5C4-953C-F2C4-2C9C909D0681}"/>
          </ac:spMkLst>
        </pc:spChg>
        <pc:spChg chg="add mod">
          <ac:chgData name="Stewart Gale" userId="3647ddd2-6040-41ae-a96d-232c23482af8" providerId="ADAL" clId="{2CBFD10F-FFA7-4763-BE95-A333F64181D5}" dt="2023-09-17T17:22:48.561" v="206" actId="1076"/>
          <ac:spMkLst>
            <pc:docMk/>
            <pc:sldMk cId="40744395" sldId="274"/>
            <ac:spMk id="8" creationId="{14AA2017-953A-795E-22B5-7C3E5E2A4A6C}"/>
          </ac:spMkLst>
        </pc:spChg>
      </pc:sldChg>
      <pc:sldChg chg="delSp new del mod">
        <pc:chgData name="Stewart Gale" userId="3647ddd2-6040-41ae-a96d-232c23482af8" providerId="ADAL" clId="{2CBFD10F-FFA7-4763-BE95-A333F64181D5}" dt="2023-04-24T07:16:48.508" v="67" actId="47"/>
        <pc:sldMkLst>
          <pc:docMk/>
          <pc:sldMk cId="54432121" sldId="274"/>
        </pc:sldMkLst>
        <pc:spChg chg="del">
          <ac:chgData name="Stewart Gale" userId="3647ddd2-6040-41ae-a96d-232c23482af8" providerId="ADAL" clId="{2CBFD10F-FFA7-4763-BE95-A333F64181D5}" dt="2021-09-21T06:57:44.776" v="66" actId="478"/>
          <ac:spMkLst>
            <pc:docMk/>
            <pc:sldMk cId="54432121" sldId="274"/>
            <ac:spMk id="2" creationId="{9FC2D11C-B0F6-480D-9AF0-C95BBF8828AD}"/>
          </ac:spMkLst>
        </pc:spChg>
        <pc:spChg chg="del">
          <ac:chgData name="Stewart Gale" userId="3647ddd2-6040-41ae-a96d-232c23482af8" providerId="ADAL" clId="{2CBFD10F-FFA7-4763-BE95-A333F64181D5}" dt="2021-09-21T06:57:44.776" v="66" actId="478"/>
          <ac:spMkLst>
            <pc:docMk/>
            <pc:sldMk cId="54432121" sldId="274"/>
            <ac:spMk id="3" creationId="{02B7A271-1CD0-4348-819A-BE324A23D259}"/>
          </ac:spMkLst>
        </pc:spChg>
      </pc:sldChg>
      <pc:sldChg chg="addSp delSp modSp add mod modAnim">
        <pc:chgData name="Stewart Gale" userId="3647ddd2-6040-41ae-a96d-232c23482af8" providerId="ADAL" clId="{2CBFD10F-FFA7-4763-BE95-A333F64181D5}" dt="2024-04-15T07:26:19.545" v="248" actId="1076"/>
        <pc:sldMkLst>
          <pc:docMk/>
          <pc:sldMk cId="2596118670" sldId="275"/>
        </pc:sldMkLst>
        <pc:spChg chg="mod">
          <ac:chgData name="Stewart Gale" userId="3647ddd2-6040-41ae-a96d-232c23482af8" providerId="ADAL" clId="{2CBFD10F-FFA7-4763-BE95-A333F64181D5}" dt="2024-04-15T07:26:11.995" v="245" actId="1076"/>
          <ac:spMkLst>
            <pc:docMk/>
            <pc:sldMk cId="2596118670" sldId="275"/>
            <ac:spMk id="2" creationId="{00000000-0000-0000-0000-000000000000}"/>
          </ac:spMkLst>
        </pc:spChg>
        <pc:spChg chg="add del">
          <ac:chgData name="Stewart Gale" userId="3647ddd2-6040-41ae-a96d-232c23482af8" providerId="ADAL" clId="{2CBFD10F-FFA7-4763-BE95-A333F64181D5}" dt="2024-04-15T07:24:30.498" v="215" actId="22"/>
          <ac:spMkLst>
            <pc:docMk/>
            <pc:sldMk cId="2596118670" sldId="275"/>
            <ac:spMk id="5" creationId="{8D979E4E-A5C6-80FE-486A-6C83AB2E14D5}"/>
          </ac:spMkLst>
        </pc:spChg>
        <pc:spChg chg="add mod">
          <ac:chgData name="Stewart Gale" userId="3647ddd2-6040-41ae-a96d-232c23482af8" providerId="ADAL" clId="{2CBFD10F-FFA7-4763-BE95-A333F64181D5}" dt="2024-04-15T07:26:16.147" v="247" actId="14100"/>
          <ac:spMkLst>
            <pc:docMk/>
            <pc:sldMk cId="2596118670" sldId="275"/>
            <ac:spMk id="7" creationId="{5192466B-65ED-07C8-3012-779B3BD798DC}"/>
          </ac:spMkLst>
        </pc:spChg>
        <pc:spChg chg="mod">
          <ac:chgData name="Stewart Gale" userId="3647ddd2-6040-41ae-a96d-232c23482af8" providerId="ADAL" clId="{2CBFD10F-FFA7-4763-BE95-A333F64181D5}" dt="2024-04-15T07:26:19.545" v="248" actId="1076"/>
          <ac:spMkLst>
            <pc:docMk/>
            <pc:sldMk cId="2596118670" sldId="275"/>
            <ac:spMk id="15" creationId="{00000000-0000-0000-0000-000000000000}"/>
          </ac:spMkLst>
        </pc:spChg>
      </pc:sldChg>
    </pc:docChg>
  </pc:docChgLst>
  <pc:docChgLst>
    <pc:chgData name="Stewart Gale" userId="3647ddd2-6040-41ae-a96d-232c23482af8" providerId="ADAL" clId="{79E4F950-126E-4E64-A3D1-349FF2F7E0AD}"/>
    <pc:docChg chg="undo custSel addSld delSld modSld sldOrd">
      <pc:chgData name="Stewart Gale" userId="3647ddd2-6040-41ae-a96d-232c23482af8" providerId="ADAL" clId="{79E4F950-126E-4E64-A3D1-349FF2F7E0AD}" dt="2024-09-18T09:41:00.748" v="87"/>
      <pc:docMkLst>
        <pc:docMk/>
      </pc:docMkLst>
      <pc:sldChg chg="del">
        <pc:chgData name="Stewart Gale" userId="3647ddd2-6040-41ae-a96d-232c23482af8" providerId="ADAL" clId="{79E4F950-126E-4E64-A3D1-349FF2F7E0AD}" dt="2024-09-18T08:31:35.493" v="5" actId="47"/>
        <pc:sldMkLst>
          <pc:docMk/>
          <pc:sldMk cId="3404807381" sldId="256"/>
        </pc:sldMkLst>
      </pc:sldChg>
      <pc:sldChg chg="add del">
        <pc:chgData name="Stewart Gale" userId="3647ddd2-6040-41ae-a96d-232c23482af8" providerId="ADAL" clId="{79E4F950-126E-4E64-A3D1-349FF2F7E0AD}" dt="2024-09-18T09:37:33.704" v="34" actId="47"/>
        <pc:sldMkLst>
          <pc:docMk/>
          <pc:sldMk cId="3618089360" sldId="259"/>
        </pc:sldMkLst>
      </pc:sldChg>
      <pc:sldChg chg="del">
        <pc:chgData name="Stewart Gale" userId="3647ddd2-6040-41ae-a96d-232c23482af8" providerId="ADAL" clId="{79E4F950-126E-4E64-A3D1-349FF2F7E0AD}" dt="2024-09-18T08:31:44.232" v="8" actId="47"/>
        <pc:sldMkLst>
          <pc:docMk/>
          <pc:sldMk cId="1133255910" sldId="261"/>
        </pc:sldMkLst>
      </pc:sldChg>
      <pc:sldChg chg="del">
        <pc:chgData name="Stewart Gale" userId="3647ddd2-6040-41ae-a96d-232c23482af8" providerId="ADAL" clId="{79E4F950-126E-4E64-A3D1-349FF2F7E0AD}" dt="2024-09-18T08:31:44.988" v="9" actId="47"/>
        <pc:sldMkLst>
          <pc:docMk/>
          <pc:sldMk cId="4014958153" sldId="262"/>
        </pc:sldMkLst>
      </pc:sldChg>
      <pc:sldChg chg="del ord">
        <pc:chgData name="Stewart Gale" userId="3647ddd2-6040-41ae-a96d-232c23482af8" providerId="ADAL" clId="{79E4F950-126E-4E64-A3D1-349FF2F7E0AD}" dt="2024-09-18T08:32:02.772" v="18" actId="47"/>
        <pc:sldMkLst>
          <pc:docMk/>
          <pc:sldMk cId="58062869" sldId="264"/>
        </pc:sldMkLst>
      </pc:sldChg>
      <pc:sldChg chg="del">
        <pc:chgData name="Stewart Gale" userId="3647ddd2-6040-41ae-a96d-232c23482af8" providerId="ADAL" clId="{79E4F950-126E-4E64-A3D1-349FF2F7E0AD}" dt="2024-09-18T08:31:51.439" v="12" actId="47"/>
        <pc:sldMkLst>
          <pc:docMk/>
          <pc:sldMk cId="2405453984" sldId="265"/>
        </pc:sldMkLst>
      </pc:sldChg>
      <pc:sldChg chg="del ord">
        <pc:chgData name="Stewart Gale" userId="3647ddd2-6040-41ae-a96d-232c23482af8" providerId="ADAL" clId="{79E4F950-126E-4E64-A3D1-349FF2F7E0AD}" dt="2024-09-18T08:32:17.549" v="25" actId="47"/>
        <pc:sldMkLst>
          <pc:docMk/>
          <pc:sldMk cId="114914468" sldId="266"/>
        </pc:sldMkLst>
      </pc:sldChg>
      <pc:sldChg chg="del">
        <pc:chgData name="Stewart Gale" userId="3647ddd2-6040-41ae-a96d-232c23482af8" providerId="ADAL" clId="{79E4F950-126E-4E64-A3D1-349FF2F7E0AD}" dt="2024-09-18T08:31:52.541" v="13" actId="47"/>
        <pc:sldMkLst>
          <pc:docMk/>
          <pc:sldMk cId="4213544309" sldId="267"/>
        </pc:sldMkLst>
      </pc:sldChg>
      <pc:sldChg chg="ord">
        <pc:chgData name="Stewart Gale" userId="3647ddd2-6040-41ae-a96d-232c23482af8" providerId="ADAL" clId="{79E4F950-126E-4E64-A3D1-349FF2F7E0AD}" dt="2024-09-18T08:31:59.999" v="17"/>
        <pc:sldMkLst>
          <pc:docMk/>
          <pc:sldMk cId="3210209370" sldId="268"/>
        </pc:sldMkLst>
      </pc:sldChg>
      <pc:sldChg chg="ord">
        <pc:chgData name="Stewart Gale" userId="3647ddd2-6040-41ae-a96d-232c23482af8" providerId="ADAL" clId="{79E4F950-126E-4E64-A3D1-349FF2F7E0AD}" dt="2024-09-18T08:32:14.878" v="24"/>
        <pc:sldMkLst>
          <pc:docMk/>
          <pc:sldMk cId="2898816833" sldId="269"/>
        </pc:sldMkLst>
      </pc:sldChg>
      <pc:sldChg chg="del">
        <pc:chgData name="Stewart Gale" userId="3647ddd2-6040-41ae-a96d-232c23482af8" providerId="ADAL" clId="{79E4F950-126E-4E64-A3D1-349FF2F7E0AD}" dt="2024-09-18T08:31:32.894" v="2" actId="47"/>
        <pc:sldMkLst>
          <pc:docMk/>
          <pc:sldMk cId="3412442572" sldId="270"/>
        </pc:sldMkLst>
      </pc:sldChg>
      <pc:sldChg chg="del">
        <pc:chgData name="Stewart Gale" userId="3647ddd2-6040-41ae-a96d-232c23482af8" providerId="ADAL" clId="{79E4F950-126E-4E64-A3D1-349FF2F7E0AD}" dt="2024-09-18T08:31:33.317" v="3" actId="47"/>
        <pc:sldMkLst>
          <pc:docMk/>
          <pc:sldMk cId="777747185" sldId="271"/>
        </pc:sldMkLst>
      </pc:sldChg>
      <pc:sldChg chg="del">
        <pc:chgData name="Stewart Gale" userId="3647ddd2-6040-41ae-a96d-232c23482af8" providerId="ADAL" clId="{79E4F950-126E-4E64-A3D1-349FF2F7E0AD}" dt="2024-09-18T08:31:34.266" v="4" actId="47"/>
        <pc:sldMkLst>
          <pc:docMk/>
          <pc:sldMk cId="3721014892" sldId="272"/>
        </pc:sldMkLst>
      </pc:sldChg>
      <pc:sldChg chg="modSp mod">
        <pc:chgData name="Stewart Gale" userId="3647ddd2-6040-41ae-a96d-232c23482af8" providerId="ADAL" clId="{79E4F950-126E-4E64-A3D1-349FF2F7E0AD}" dt="2024-09-18T08:31:26.808" v="1" actId="20577"/>
        <pc:sldMkLst>
          <pc:docMk/>
          <pc:sldMk cId="3624105870" sldId="273"/>
        </pc:sldMkLst>
        <pc:spChg chg="mod">
          <ac:chgData name="Stewart Gale" userId="3647ddd2-6040-41ae-a96d-232c23482af8" providerId="ADAL" clId="{79E4F950-126E-4E64-A3D1-349FF2F7E0AD}" dt="2024-09-18T08:31:26.808" v="1" actId="20577"/>
          <ac:spMkLst>
            <pc:docMk/>
            <pc:sldMk cId="3624105870" sldId="273"/>
            <ac:spMk id="4" creationId="{00000000-0000-0000-0000-000000000000}"/>
          </ac:spMkLst>
        </pc:spChg>
      </pc:sldChg>
      <pc:sldChg chg="modSp mod">
        <pc:chgData name="Stewart Gale" userId="3647ddd2-6040-41ae-a96d-232c23482af8" providerId="ADAL" clId="{79E4F950-126E-4E64-A3D1-349FF2F7E0AD}" dt="2024-09-18T09:40:55.484" v="85" actId="14100"/>
        <pc:sldMkLst>
          <pc:docMk/>
          <pc:sldMk cId="40744395" sldId="274"/>
        </pc:sldMkLst>
        <pc:spChg chg="mod">
          <ac:chgData name="Stewart Gale" userId="3647ddd2-6040-41ae-a96d-232c23482af8" providerId="ADAL" clId="{79E4F950-126E-4E64-A3D1-349FF2F7E0AD}" dt="2024-09-18T09:38:55.342" v="48" actId="20577"/>
          <ac:spMkLst>
            <pc:docMk/>
            <pc:sldMk cId="40744395" sldId="274"/>
            <ac:spMk id="4" creationId="{8A968A0E-3A8B-64F1-A37B-A955D8C0F3AA}"/>
          </ac:spMkLst>
        </pc:spChg>
        <pc:spChg chg="mod">
          <ac:chgData name="Stewart Gale" userId="3647ddd2-6040-41ae-a96d-232c23482af8" providerId="ADAL" clId="{79E4F950-126E-4E64-A3D1-349FF2F7E0AD}" dt="2024-09-18T09:39:02.809" v="50" actId="20577"/>
          <ac:spMkLst>
            <pc:docMk/>
            <pc:sldMk cId="40744395" sldId="274"/>
            <ac:spMk id="6" creationId="{17F6C9C3-427F-B7D1-9BDE-7A8F7A1D66F7}"/>
          </ac:spMkLst>
        </pc:spChg>
        <pc:spChg chg="mod">
          <ac:chgData name="Stewart Gale" userId="3647ddd2-6040-41ae-a96d-232c23482af8" providerId="ADAL" clId="{79E4F950-126E-4E64-A3D1-349FF2F7E0AD}" dt="2024-09-18T09:40:15.842" v="69" actId="6549"/>
          <ac:spMkLst>
            <pc:docMk/>
            <pc:sldMk cId="40744395" sldId="274"/>
            <ac:spMk id="7" creationId="{FCE0C4AB-D5C4-953C-F2C4-2C9C909D0681}"/>
          </ac:spMkLst>
        </pc:spChg>
        <pc:spChg chg="mod">
          <ac:chgData name="Stewart Gale" userId="3647ddd2-6040-41ae-a96d-232c23482af8" providerId="ADAL" clId="{79E4F950-126E-4E64-A3D1-349FF2F7E0AD}" dt="2024-09-18T09:40:55.484" v="85" actId="14100"/>
          <ac:spMkLst>
            <pc:docMk/>
            <pc:sldMk cId="40744395" sldId="274"/>
            <ac:spMk id="8" creationId="{14AA2017-953A-795E-22B5-7C3E5E2A4A6C}"/>
          </ac:spMkLst>
        </pc:spChg>
      </pc:sldChg>
      <pc:sldChg chg="ord">
        <pc:chgData name="Stewart Gale" userId="3647ddd2-6040-41ae-a96d-232c23482af8" providerId="ADAL" clId="{79E4F950-126E-4E64-A3D1-349FF2F7E0AD}" dt="2024-09-18T08:32:19.448" v="27"/>
        <pc:sldMkLst>
          <pc:docMk/>
          <pc:sldMk cId="2596118670" sldId="275"/>
        </pc:sldMkLst>
      </pc:sldChg>
      <pc:sldChg chg="add ord">
        <pc:chgData name="Stewart Gale" userId="3647ddd2-6040-41ae-a96d-232c23482af8" providerId="ADAL" clId="{79E4F950-126E-4E64-A3D1-349FF2F7E0AD}" dt="2024-09-18T09:41:00.748" v="87"/>
        <pc:sldMkLst>
          <pc:docMk/>
          <pc:sldMk cId="2348637485" sldId="27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11EC65-0AED-42EA-9A33-2D44AEF114B2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E798F0-4127-42AD-AC82-3518B0E476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629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310F-E7E3-46CB-934D-805066DD3557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053F2-A91D-41E1-9D9F-D7EFE4BEF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09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310F-E7E3-46CB-934D-805066DD3557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053F2-A91D-41E1-9D9F-D7EFE4BEF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219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310F-E7E3-46CB-934D-805066DD3557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053F2-A91D-41E1-9D9F-D7EFE4BEF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018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310F-E7E3-46CB-934D-805066DD3557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053F2-A91D-41E1-9D9F-D7EFE4BEF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742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310F-E7E3-46CB-934D-805066DD3557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053F2-A91D-41E1-9D9F-D7EFE4BEF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397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310F-E7E3-46CB-934D-805066DD3557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053F2-A91D-41E1-9D9F-D7EFE4BEF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420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310F-E7E3-46CB-934D-805066DD3557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053F2-A91D-41E1-9D9F-D7EFE4BEF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1079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310F-E7E3-46CB-934D-805066DD3557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053F2-A91D-41E1-9D9F-D7EFE4BEF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7651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310F-E7E3-46CB-934D-805066DD3557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053F2-A91D-41E1-9D9F-D7EFE4BEF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452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310F-E7E3-46CB-934D-805066DD3557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053F2-A91D-41E1-9D9F-D7EFE4BEF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921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0310F-E7E3-46CB-934D-805066DD3557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053F2-A91D-41E1-9D9F-D7EFE4BEF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3239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0310F-E7E3-46CB-934D-805066DD3557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053F2-A91D-41E1-9D9F-D7EFE4BEFB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07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8085" y="1231736"/>
            <a:ext cx="11114314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5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LO: Expanding </a:t>
            </a:r>
          </a:p>
          <a:p>
            <a:pPr algn="ctr"/>
            <a:r>
              <a:rPr lang="en-US" sz="115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3</a:t>
            </a:r>
            <a:r>
              <a:rPr lang="en-US" sz="115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15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B</a:t>
            </a:r>
            <a:r>
              <a:rPr lang="en-US" sz="115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rackets</a:t>
            </a:r>
            <a:r>
              <a:rPr lang="en-US" sz="11500" dirty="0"/>
              <a:t> </a:t>
            </a:r>
            <a:endParaRPr lang="en-GB" sz="11500" dirty="0"/>
          </a:p>
        </p:txBody>
      </p:sp>
    </p:spTree>
    <p:extLst>
      <p:ext uri="{BB962C8B-B14F-4D97-AF65-F5344CB8AC3E}">
        <p14:creationId xmlns:p14="http://schemas.microsoft.com/office/powerpoint/2010/main" val="3624105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55901" y="1327620"/>
            <a:ext cx="4379725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ctr"/>
            <a:r>
              <a:rPr lang="en-GB" sz="11500" dirty="0">
                <a:solidFill>
                  <a:srgbClr val="000000"/>
                </a:solidFill>
                <a:latin typeface="Calibri" panose="020F0502020204030204" pitchFamily="34" charset="0"/>
              </a:rPr>
              <a:t>(</a:t>
            </a:r>
            <a:r>
              <a:rPr lang="en-GB" sz="115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1500" dirty="0">
                <a:solidFill>
                  <a:srgbClr val="000000"/>
                </a:solidFill>
                <a:latin typeface="Calibri" panose="020F0502020204030204" pitchFamily="34" charset="0"/>
              </a:rPr>
              <a:t> – </a:t>
            </a:r>
            <a:r>
              <a:rPr lang="en-GB" sz="11500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r>
              <a:rPr lang="en-GB" sz="11500" dirty="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  <a:r>
              <a:rPr lang="en-GB" sz="115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2</a:t>
            </a:r>
            <a:endParaRPr lang="en-GB" sz="115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659380" y="5025986"/>
            <a:ext cx="6589972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ctr"/>
            <a:r>
              <a:rPr lang="en-GB" sz="1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1500" baseline="30000" dirty="0">
                <a:latin typeface="Calibri" panose="020F0502020204030204" pitchFamily="34" charset="0"/>
              </a:rPr>
              <a:t>2</a:t>
            </a:r>
            <a:r>
              <a:rPr lang="en-GB" sz="11500" dirty="0">
                <a:solidFill>
                  <a:srgbClr val="000000"/>
                </a:solidFill>
                <a:latin typeface="Calibri" panose="020F0502020204030204" pitchFamily="34" charset="0"/>
              </a:rPr>
              <a:t> – 4</a:t>
            </a:r>
            <a:r>
              <a:rPr lang="en-GB" sz="115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1500" dirty="0">
                <a:solidFill>
                  <a:srgbClr val="000000"/>
                </a:solidFill>
                <a:latin typeface="Calibri" panose="020F0502020204030204" pitchFamily="34" charset="0"/>
              </a:rPr>
              <a:t> + 4</a:t>
            </a:r>
          </a:p>
        </p:txBody>
      </p:sp>
      <p:sp>
        <p:nvSpPr>
          <p:cNvPr id="3" name="Rectangle 2"/>
          <p:cNvSpPr/>
          <p:nvPr/>
        </p:nvSpPr>
        <p:spPr>
          <a:xfrm>
            <a:off x="2083910" y="265265"/>
            <a:ext cx="792370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7200" dirty="0"/>
              <a:t>Expand and Simplify.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92466B-65ED-07C8-3012-779B3BD798DC}"/>
              </a:ext>
            </a:extLst>
          </p:cNvPr>
          <p:cNvSpPr txBox="1"/>
          <p:nvPr/>
        </p:nvSpPr>
        <p:spPr>
          <a:xfrm>
            <a:off x="2450375" y="3301912"/>
            <a:ext cx="73271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9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(</a:t>
            </a:r>
            <a:r>
              <a:rPr kumimoji="0" lang="en-GB" sz="96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9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– </a:t>
            </a:r>
            <a:r>
              <a:rPr kumimoji="0" lang="en-GB" sz="9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</a:t>
            </a:r>
            <a:r>
              <a:rPr kumimoji="0" lang="en-GB" sz="9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)(</a:t>
            </a:r>
            <a:r>
              <a:rPr kumimoji="0" lang="en-GB" sz="96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9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– </a:t>
            </a:r>
            <a:r>
              <a:rPr kumimoji="0" lang="en-GB" sz="9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</a:t>
            </a:r>
            <a:r>
              <a:rPr kumimoji="0" lang="en-GB" sz="9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) =</a:t>
            </a:r>
            <a:endParaRPr lang="en-GB" sz="9600" dirty="0"/>
          </a:p>
        </p:txBody>
      </p:sp>
    </p:spTree>
    <p:extLst>
      <p:ext uri="{BB962C8B-B14F-4D97-AF65-F5344CB8AC3E}">
        <p14:creationId xmlns:p14="http://schemas.microsoft.com/office/powerpoint/2010/main" val="259611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94325" y="1371411"/>
            <a:ext cx="9392316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ctr"/>
            <a:r>
              <a:rPr lang="en-GB" sz="11500" dirty="0">
                <a:solidFill>
                  <a:srgbClr val="000000"/>
                </a:solidFill>
                <a:latin typeface="Calibri" panose="020F0502020204030204" pitchFamily="34" charset="0"/>
              </a:rPr>
              <a:t>(</a:t>
            </a:r>
            <a:r>
              <a:rPr lang="en-GB" sz="11500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r>
              <a:rPr lang="en-GB" sz="115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1500" dirty="0">
                <a:solidFill>
                  <a:srgbClr val="000000"/>
                </a:solidFill>
                <a:latin typeface="Calibri" panose="020F0502020204030204" pitchFamily="34" charset="0"/>
              </a:rPr>
              <a:t> – </a:t>
            </a:r>
            <a:r>
              <a:rPr lang="en-GB" sz="11500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r>
              <a:rPr lang="en-GB" sz="11500" dirty="0">
                <a:solidFill>
                  <a:srgbClr val="000000"/>
                </a:solidFill>
                <a:latin typeface="Calibri" panose="020F0502020204030204" pitchFamily="34" charset="0"/>
              </a:rPr>
              <a:t>)(</a:t>
            </a:r>
            <a:r>
              <a:rPr lang="en-GB" sz="115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1500" dirty="0">
                <a:solidFill>
                  <a:srgbClr val="000000"/>
                </a:solidFill>
                <a:latin typeface="Calibri" panose="020F0502020204030204" pitchFamily="34" charset="0"/>
              </a:rPr>
              <a:t> – </a:t>
            </a:r>
            <a:r>
              <a:rPr lang="en-GB" sz="11500" dirty="0">
                <a:solidFill>
                  <a:srgbClr val="0000FF"/>
                </a:solidFill>
                <a:latin typeface="Calibri" panose="020F0502020204030204" pitchFamily="34" charset="0"/>
              </a:rPr>
              <a:t>7</a:t>
            </a:r>
            <a:r>
              <a:rPr lang="en-GB" sz="11500" dirty="0">
                <a:solidFill>
                  <a:srgbClr val="000000"/>
                </a:solidFill>
                <a:latin typeface="Calibri" panose="020F0502020204030204" pitchFamily="34" charset="0"/>
              </a:rPr>
              <a:t>) =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09242" y="5088409"/>
            <a:ext cx="95576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ctr"/>
            <a:r>
              <a:rPr lang="en-GB" sz="9600" b="1" dirty="0">
                <a:cs typeface="Times New Roman" panose="02020603050405020304" pitchFamily="18" charset="0"/>
              </a:rPr>
              <a:t>2</a:t>
            </a:r>
            <a:r>
              <a:rPr lang="en-GB" sz="9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9600" b="1" baseline="30000" dirty="0">
                <a:latin typeface="Calibri" panose="020F0502020204030204" pitchFamily="34" charset="0"/>
              </a:rPr>
              <a:t>2</a:t>
            </a:r>
            <a:r>
              <a:rPr lang="en-GB" sz="9600" b="1" dirty="0">
                <a:solidFill>
                  <a:srgbClr val="000000"/>
                </a:solidFill>
                <a:latin typeface="Calibri" panose="020F0502020204030204" pitchFamily="34" charset="0"/>
              </a:rPr>
              <a:t> – 16</a:t>
            </a:r>
            <a:r>
              <a:rPr lang="en-GB" sz="96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9600" b="1" dirty="0">
                <a:solidFill>
                  <a:srgbClr val="000000"/>
                </a:solidFill>
                <a:latin typeface="Calibri" panose="020F0502020204030204" pitchFamily="34" charset="0"/>
              </a:rPr>
              <a:t> + 14</a:t>
            </a:r>
          </a:p>
        </p:txBody>
      </p:sp>
      <p:sp>
        <p:nvSpPr>
          <p:cNvPr id="3" name="Rectangle 2"/>
          <p:cNvSpPr/>
          <p:nvPr/>
        </p:nvSpPr>
        <p:spPr>
          <a:xfrm>
            <a:off x="2083910" y="265265"/>
            <a:ext cx="792370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7200" dirty="0"/>
              <a:t>Expand and Simplify.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439" y="3376104"/>
            <a:ext cx="110752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ctr"/>
            <a:r>
              <a:rPr lang="en-GB" sz="9600" dirty="0">
                <a:cs typeface="Times New Roman" panose="02020603050405020304" pitchFamily="18" charset="0"/>
              </a:rPr>
              <a:t>2</a:t>
            </a:r>
            <a:r>
              <a:rPr lang="en-GB" sz="9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9600" baseline="30000" dirty="0">
                <a:latin typeface="Calibri" panose="020F0502020204030204" pitchFamily="34" charset="0"/>
              </a:rPr>
              <a:t>2</a:t>
            </a:r>
            <a:r>
              <a:rPr lang="en-GB" sz="9600" dirty="0">
                <a:solidFill>
                  <a:srgbClr val="000000"/>
                </a:solidFill>
                <a:latin typeface="Calibri" panose="020F0502020204030204" pitchFamily="34" charset="0"/>
              </a:rPr>
              <a:t> – 14</a:t>
            </a:r>
            <a:r>
              <a:rPr lang="en-GB" sz="9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9600" dirty="0">
                <a:solidFill>
                  <a:srgbClr val="000000"/>
                </a:solidFill>
                <a:latin typeface="Calibri" panose="020F0502020204030204" pitchFamily="34" charset="0"/>
              </a:rPr>
              <a:t> – 2</a:t>
            </a:r>
            <a:r>
              <a:rPr lang="en-GB" sz="9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9600" dirty="0">
                <a:solidFill>
                  <a:srgbClr val="000000"/>
                </a:solidFill>
                <a:latin typeface="Calibri" panose="020F0502020204030204" pitchFamily="34" charset="0"/>
              </a:rPr>
              <a:t> + 14 =</a:t>
            </a:r>
          </a:p>
        </p:txBody>
      </p:sp>
    </p:spTree>
    <p:extLst>
      <p:ext uri="{BB962C8B-B14F-4D97-AF65-F5344CB8AC3E}">
        <p14:creationId xmlns:p14="http://schemas.microsoft.com/office/powerpoint/2010/main" val="3210209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33032" y="1219011"/>
            <a:ext cx="8485015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ctr"/>
            <a:r>
              <a:rPr lang="en-GB" sz="11500" dirty="0">
                <a:solidFill>
                  <a:srgbClr val="000000"/>
                </a:solidFill>
                <a:latin typeface="Calibri" panose="020F0502020204030204" pitchFamily="34" charset="0"/>
              </a:rPr>
              <a:t>(</a:t>
            </a:r>
            <a:r>
              <a:rPr lang="en-GB" sz="115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1500" dirty="0">
                <a:solidFill>
                  <a:srgbClr val="000000"/>
                </a:solidFill>
                <a:latin typeface="Calibri" panose="020F0502020204030204" pitchFamily="34" charset="0"/>
              </a:rPr>
              <a:t> – </a:t>
            </a:r>
            <a:r>
              <a:rPr lang="en-GB" sz="115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11500" dirty="0">
                <a:solidFill>
                  <a:srgbClr val="000000"/>
                </a:solidFill>
                <a:latin typeface="Calibri" panose="020F0502020204030204" pitchFamily="34" charset="0"/>
              </a:rPr>
              <a:t>)(</a:t>
            </a:r>
            <a:r>
              <a:rPr lang="en-GB" sz="115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1500" dirty="0">
                <a:solidFill>
                  <a:srgbClr val="000000"/>
                </a:solidFill>
                <a:latin typeface="Calibri" panose="020F0502020204030204" pitchFamily="34" charset="0"/>
              </a:rPr>
              <a:t> – </a:t>
            </a:r>
            <a:r>
              <a:rPr lang="en-GB" sz="115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11500" dirty="0">
                <a:solidFill>
                  <a:srgbClr val="000000"/>
                </a:solidFill>
                <a:latin typeface="Calibri" panose="020F0502020204030204" pitchFamily="34" charset="0"/>
              </a:rPr>
              <a:t>) =</a:t>
            </a:r>
          </a:p>
        </p:txBody>
      </p:sp>
      <p:sp>
        <p:nvSpPr>
          <p:cNvPr id="3" name="Rectangle 2"/>
          <p:cNvSpPr/>
          <p:nvPr/>
        </p:nvSpPr>
        <p:spPr>
          <a:xfrm>
            <a:off x="2083910" y="265265"/>
            <a:ext cx="792370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7200" dirty="0"/>
              <a:t>Expand and Simplify.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439" y="3376104"/>
            <a:ext cx="110752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ctr"/>
            <a:r>
              <a:rPr lang="en-GB" sz="9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9600" baseline="30000" dirty="0">
                <a:latin typeface="Calibri" panose="020F0502020204030204" pitchFamily="34" charset="0"/>
              </a:rPr>
              <a:t>2</a:t>
            </a:r>
            <a:r>
              <a:rPr lang="en-GB" sz="9600" dirty="0">
                <a:solidFill>
                  <a:srgbClr val="000000"/>
                </a:solidFill>
                <a:latin typeface="Calibri" panose="020F0502020204030204" pitchFamily="34" charset="0"/>
              </a:rPr>
              <a:t> – </a:t>
            </a:r>
            <a:r>
              <a:rPr lang="en-GB" sz="96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n-GB" sz="9600" dirty="0">
                <a:solidFill>
                  <a:srgbClr val="000000"/>
                </a:solidFill>
                <a:latin typeface="Calibri" panose="020F0502020204030204" pitchFamily="34" charset="0"/>
              </a:rPr>
              <a:t> – </a:t>
            </a:r>
            <a:r>
              <a:rPr lang="en-GB" sz="96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n-GB" sz="9600" dirty="0">
                <a:solidFill>
                  <a:srgbClr val="000000"/>
                </a:solidFill>
                <a:latin typeface="Calibri" panose="020F0502020204030204" pitchFamily="34" charset="0"/>
              </a:rPr>
              <a:t> +</a:t>
            </a:r>
            <a:r>
              <a:rPr lang="en-GB" sz="96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</a:t>
            </a:r>
            <a:r>
              <a:rPr lang="en-GB" sz="9600" baseline="30000" dirty="0">
                <a:solidFill>
                  <a:prstClr val="black"/>
                </a:solidFill>
                <a:latin typeface="Calibri" panose="020F0502020204030204" pitchFamily="34" charset="0"/>
              </a:rPr>
              <a:t>2</a:t>
            </a:r>
            <a:r>
              <a:rPr lang="en-GB" sz="9600" dirty="0">
                <a:solidFill>
                  <a:srgbClr val="000000"/>
                </a:solidFill>
                <a:latin typeface="Calibri" panose="020F0502020204030204" pitchFamily="34" charset="0"/>
              </a:rPr>
              <a:t> =</a:t>
            </a:r>
          </a:p>
        </p:txBody>
      </p:sp>
      <p:sp>
        <p:nvSpPr>
          <p:cNvPr id="6" name="Rectangle 5"/>
          <p:cNvSpPr/>
          <p:nvPr/>
        </p:nvSpPr>
        <p:spPr>
          <a:xfrm>
            <a:off x="2077186" y="5088409"/>
            <a:ext cx="72870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ctr"/>
            <a:r>
              <a:rPr lang="en-GB" sz="9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9600" b="1" baseline="30000" dirty="0">
                <a:latin typeface="Calibri" panose="020F0502020204030204" pitchFamily="34" charset="0"/>
              </a:rPr>
              <a:t>2</a:t>
            </a:r>
            <a:r>
              <a:rPr lang="en-GB" sz="9600" b="1" dirty="0">
                <a:solidFill>
                  <a:srgbClr val="000000"/>
                </a:solidFill>
                <a:latin typeface="Calibri" panose="020F0502020204030204" pitchFamily="34" charset="0"/>
              </a:rPr>
              <a:t> – 2</a:t>
            </a:r>
            <a:r>
              <a:rPr lang="en-GB" sz="96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n-GB" sz="9600" b="1" dirty="0">
                <a:solidFill>
                  <a:srgbClr val="000000"/>
                </a:solidFill>
                <a:latin typeface="Calibri" panose="020F0502020204030204" pitchFamily="34" charset="0"/>
              </a:rPr>
              <a:t> +</a:t>
            </a:r>
            <a:r>
              <a:rPr lang="en-GB" sz="9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</a:t>
            </a:r>
            <a:r>
              <a:rPr lang="en-GB" sz="9600" b="1" baseline="30000" dirty="0">
                <a:solidFill>
                  <a:prstClr val="black"/>
                </a:solidFill>
                <a:latin typeface="Calibri" panose="020F0502020204030204" pitchFamily="34" charset="0"/>
              </a:rPr>
              <a:t>2</a:t>
            </a:r>
            <a:r>
              <a:rPr lang="en-GB" sz="96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98816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968A0E-3A8B-64F1-A37B-A955D8C0F3AA}"/>
              </a:ext>
            </a:extLst>
          </p:cNvPr>
          <p:cNvSpPr/>
          <p:nvPr/>
        </p:nvSpPr>
        <p:spPr>
          <a:xfrm>
            <a:off x="508555" y="265265"/>
            <a:ext cx="111748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dirty="0"/>
              <a:t>Expand and Simplify </a:t>
            </a:r>
            <a:r>
              <a:rPr lang="en-GB" sz="5400" dirty="0">
                <a:solidFill>
                  <a:srgbClr val="000000"/>
                </a:solidFill>
                <a:latin typeface="Calibri" panose="020F0502020204030204" pitchFamily="34" charset="0"/>
              </a:rPr>
              <a:t>(</a:t>
            </a:r>
            <a:r>
              <a:rPr lang="en-GB" sz="5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dirty="0">
                <a:solidFill>
                  <a:srgbClr val="000000"/>
                </a:solidFill>
                <a:latin typeface="Calibri" panose="020F0502020204030204" pitchFamily="34" charset="0"/>
              </a:rPr>
              <a:t> – </a:t>
            </a:r>
            <a:r>
              <a:rPr lang="en-GB" sz="54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GB" sz="5400" dirty="0">
                <a:solidFill>
                  <a:srgbClr val="000000"/>
                </a:solidFill>
                <a:latin typeface="Calibri" panose="020F0502020204030204" pitchFamily="34" charset="0"/>
              </a:rPr>
              <a:t>)(</a:t>
            </a:r>
            <a:r>
              <a:rPr lang="en-GB" sz="5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dirty="0">
                <a:solidFill>
                  <a:srgbClr val="FF0000"/>
                </a:solidFill>
                <a:latin typeface="Calibri" panose="020F0502020204030204" pitchFamily="34" charset="0"/>
              </a:rPr>
              <a:t> – </a:t>
            </a:r>
            <a:r>
              <a:rPr lang="en-GB" sz="5400" dirty="0">
                <a:solidFill>
                  <a:srgbClr val="FF0000"/>
                </a:solidFill>
                <a:cs typeface="Times New Roman" panose="02020603050405020304" pitchFamily="18" charset="0"/>
              </a:rPr>
              <a:t>2</a:t>
            </a:r>
            <a:r>
              <a:rPr lang="en-GB" sz="5400" dirty="0">
                <a:solidFill>
                  <a:srgbClr val="000000"/>
                </a:solidFill>
                <a:latin typeface="Calibri" panose="020F0502020204030204" pitchFamily="34" charset="0"/>
              </a:rPr>
              <a:t>)(</a:t>
            </a:r>
            <a:r>
              <a:rPr lang="en-GB" sz="54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dirty="0">
                <a:solidFill>
                  <a:srgbClr val="000000"/>
                </a:solidFill>
                <a:latin typeface="Calibri" panose="020F0502020204030204" pitchFamily="34" charset="0"/>
              </a:rPr>
              <a:t> + </a:t>
            </a:r>
            <a:r>
              <a:rPr lang="en-GB" sz="5400" dirty="0">
                <a:solidFill>
                  <a:srgbClr val="00B050"/>
                </a:solidFill>
                <a:cs typeface="Times New Roman" panose="02020603050405020304" pitchFamily="18" charset="0"/>
              </a:rPr>
              <a:t>2</a:t>
            </a:r>
            <a:r>
              <a:rPr lang="en-GB" sz="5400" dirty="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  <a:endParaRPr lang="en-GB" sz="5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7F6C9C3-427F-B7D1-9BDE-7A8F7A1D66F7}"/>
                  </a:ext>
                </a:extLst>
              </p:cNvPr>
              <p:cNvSpPr txBox="1"/>
              <p:nvPr/>
            </p:nvSpPr>
            <p:spPr>
              <a:xfrm>
                <a:off x="421469" y="1324114"/>
                <a:ext cx="8613674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en-GB" sz="7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</a:rPr>
                  <a:t>= </a:t>
                </a:r>
                <a:r>
                  <a:rPr lang="en-GB" sz="72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(</a:t>
                </a:r>
                <a:r>
                  <a:rPr lang="en-GB" sz="7200" i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72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+ </a:t>
                </a:r>
                <a:r>
                  <a:rPr lang="en-GB" sz="7200" dirty="0">
                    <a:solidFill>
                      <a:srgbClr val="00B050"/>
                    </a:solidFill>
                    <a:cs typeface="Times New Roman" panose="02020603050405020304" pitchFamily="18" charset="0"/>
                  </a:rPr>
                  <a:t>2</a:t>
                </a:r>
                <a:r>
                  <a:rPr lang="en-GB" sz="72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)</a:t>
                </a:r>
                <a:r>
                  <a:rPr kumimoji="0" lang="en-GB" sz="7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7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0" lang="en-GB" sz="7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kumimoji="0" lang="en-GB" sz="7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kumimoji="0" lang="en-GB" sz="7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Times New Roman" panose="02020603050405020304" pitchFamily="18" charset="0"/>
                      </a:rPr>
                      <m:t>−3</m:t>
                    </m:r>
                    <m:r>
                      <a:rPr kumimoji="0" lang="en-GB" sz="7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kumimoji="0" lang="en-GB" sz="7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</a:rPr>
                  <a:t> +  </a:t>
                </a:r>
                <a:r>
                  <a:rPr kumimoji="0" lang="en-GB" sz="7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Times New Roman" panose="02020603050405020304" pitchFamily="18" charset="0"/>
                  </a:rPr>
                  <a:t>2</a:t>
                </a:r>
                <a:r>
                  <a:rPr kumimoji="0" lang="en-GB" sz="7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</a:rPr>
                  <a:t>)</a:t>
                </a:r>
                <a:endParaRPr lang="en-GB" sz="28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7F6C9C3-427F-B7D1-9BDE-7A8F7A1D66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469" y="1324114"/>
                <a:ext cx="8613674" cy="1200329"/>
              </a:xfrm>
              <a:prstGeom prst="rect">
                <a:avLst/>
              </a:prstGeom>
              <a:blipFill>
                <a:blip r:embed="rId2"/>
                <a:stretch>
                  <a:fillRect l="-3539" t="-20812" r="-3539" b="-416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CE0C4AB-D5C4-953C-F2C4-2C9C909D0681}"/>
                  </a:ext>
                </a:extLst>
              </p:cNvPr>
              <p:cNvSpPr txBox="1"/>
              <p:nvPr/>
            </p:nvSpPr>
            <p:spPr>
              <a:xfrm>
                <a:off x="584755" y="2777147"/>
                <a:ext cx="6327674" cy="23083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GB" sz="7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7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0" lang="en-GB" sz="7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kumimoji="0" lang="en-GB" sz="7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kumimoji="0" lang="en-GB" sz="7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−3</m:t>
                    </m:r>
                    <m:sSup>
                      <m:sSupPr>
                        <m:ctrlPr>
                          <a:rPr lang="en-GB" sz="72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72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72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0" lang="en-GB" sz="7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</a:rPr>
                  <a:t>+  </a:t>
                </a:r>
                <a:r>
                  <a:rPr kumimoji="0" lang="en-GB" sz="7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cs typeface="Times New Roman" panose="02020603050405020304" pitchFamily="18" charset="0"/>
                  </a:rPr>
                  <a:t>2</a:t>
                </a:r>
                <a:r>
                  <a:rPr lang="en-GB" sz="7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7200" i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r>
                  <a:rPr kumimoji="0" lang="en-GB" sz="7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</a:rPr>
                  <a:t>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72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sz="7200" dirty="0"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GB" sz="72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72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GB" sz="72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GB" sz="72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6</m:t>
                    </m:r>
                    <m:r>
                      <a:rPr lang="en-GB" sz="72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7200" dirty="0">
                    <a:latin typeface="Calibri" panose="020F0502020204030204" pitchFamily="34" charset="0"/>
                  </a:rPr>
                  <a:t> +  </a:t>
                </a:r>
                <a:r>
                  <a:rPr lang="en-GB" sz="7200" dirty="0">
                    <a:cs typeface="Times New Roman" panose="02020603050405020304" pitchFamily="18" charset="0"/>
                  </a:rPr>
                  <a:t>4</a:t>
                </a:r>
                <a:endParaRPr lang="en-GB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CE0C4AB-D5C4-953C-F2C4-2C9C909D06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755" y="2777147"/>
                <a:ext cx="6327674" cy="2308324"/>
              </a:xfrm>
              <a:prstGeom prst="rect">
                <a:avLst/>
              </a:prstGeom>
              <a:blipFill>
                <a:blip r:embed="rId3"/>
                <a:stretch>
                  <a:fillRect l="-7322" t="-10847" r="-3661" b="-2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4AA2017-953A-795E-22B5-7C3E5E2A4A6C}"/>
                  </a:ext>
                </a:extLst>
              </p:cNvPr>
              <p:cNvSpPr txBox="1"/>
              <p:nvPr/>
            </p:nvSpPr>
            <p:spPr>
              <a:xfrm>
                <a:off x="584755" y="5367463"/>
                <a:ext cx="7742816" cy="12252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GB" sz="7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72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0" lang="en-GB" sz="72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p>
                        <m:r>
                          <a:rPr kumimoji="0" lang="en-GB" sz="72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sup>
                    </m:sSup>
                    <m:r>
                      <a:rPr kumimoji="0" lang="en-GB" sz="7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sSup>
                      <m:sSupPr>
                        <m:ctrlPr>
                          <a:rPr lang="en-GB" sz="7200" b="1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7200" b="1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p>
                        <m:r>
                          <a:rPr lang="en-GB" sz="7200" b="1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  <m:r>
                      <a:rPr lang="en-GB" sz="7200" b="1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GB" sz="7200" b="1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𝟒</m:t>
                    </m:r>
                    <m:r>
                      <a:rPr lang="en-GB" sz="7200" b="1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𝒙</m:t>
                    </m:r>
                  </m:oMath>
                </a14:m>
                <a:r>
                  <a:rPr lang="en-GB" sz="7200" b="1" dirty="0">
                    <a:latin typeface="Calibri" panose="020F0502020204030204" pitchFamily="34" charset="0"/>
                  </a:rPr>
                  <a:t> +  </a:t>
                </a:r>
                <a:r>
                  <a:rPr lang="en-GB" sz="7200" b="1" dirty="0">
                    <a:cs typeface="Times New Roman" panose="02020603050405020304" pitchFamily="18" charset="0"/>
                  </a:rPr>
                  <a:t>4</a:t>
                </a:r>
                <a:endParaRPr lang="en-GB" sz="28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4AA2017-953A-795E-22B5-7C3E5E2A4A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755" y="5367463"/>
                <a:ext cx="7742816" cy="1225272"/>
              </a:xfrm>
              <a:prstGeom prst="rect">
                <a:avLst/>
              </a:prstGeom>
              <a:blipFill>
                <a:blip r:embed="rId4"/>
                <a:stretch>
                  <a:fillRect l="-5984" t="-16418" r="-3622" b="-407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863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968A0E-3A8B-64F1-A37B-A955D8C0F3AA}"/>
              </a:ext>
            </a:extLst>
          </p:cNvPr>
          <p:cNvSpPr/>
          <p:nvPr/>
        </p:nvSpPr>
        <p:spPr>
          <a:xfrm>
            <a:off x="508554" y="265265"/>
            <a:ext cx="114929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dirty="0"/>
              <a:t>Expand and Simplify </a:t>
            </a:r>
            <a:r>
              <a:rPr lang="en-GB" sz="5400" dirty="0">
                <a:solidFill>
                  <a:srgbClr val="000000"/>
                </a:solidFill>
                <a:latin typeface="Calibri" panose="020F0502020204030204" pitchFamily="34" charset="0"/>
              </a:rPr>
              <a:t>(</a:t>
            </a:r>
            <a:r>
              <a:rPr lang="en-GB" sz="54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dirty="0">
                <a:solidFill>
                  <a:srgbClr val="0000FF"/>
                </a:solidFill>
                <a:latin typeface="Calibri" panose="020F0502020204030204" pitchFamily="34" charset="0"/>
              </a:rPr>
              <a:t> – </a:t>
            </a:r>
            <a:r>
              <a:rPr lang="en-GB" sz="5400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GB" sz="5400" dirty="0">
                <a:solidFill>
                  <a:srgbClr val="000000"/>
                </a:solidFill>
                <a:latin typeface="Calibri" panose="020F0502020204030204" pitchFamily="34" charset="0"/>
              </a:rPr>
              <a:t>)(</a:t>
            </a:r>
            <a:r>
              <a:rPr lang="en-GB" sz="54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dirty="0">
                <a:solidFill>
                  <a:srgbClr val="0000FF"/>
                </a:solidFill>
                <a:latin typeface="Calibri" panose="020F0502020204030204" pitchFamily="34" charset="0"/>
              </a:rPr>
              <a:t> – </a:t>
            </a:r>
            <a:r>
              <a:rPr lang="en-GB" sz="5400" dirty="0">
                <a:solidFill>
                  <a:srgbClr val="0000FF"/>
                </a:solidFill>
                <a:cs typeface="Times New Roman" panose="02020603050405020304" pitchFamily="18" charset="0"/>
              </a:rPr>
              <a:t>2</a:t>
            </a:r>
            <a:r>
              <a:rPr lang="en-GB" sz="5400" dirty="0">
                <a:solidFill>
                  <a:srgbClr val="000000"/>
                </a:solidFill>
                <a:latin typeface="Calibri" panose="020F0502020204030204" pitchFamily="34" charset="0"/>
              </a:rPr>
              <a:t>)(</a:t>
            </a:r>
            <a:r>
              <a:rPr lang="en-GB" sz="5400" dirty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r>
              <a:rPr lang="en-GB" sz="5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dirty="0">
                <a:solidFill>
                  <a:srgbClr val="FF0000"/>
                </a:solidFill>
                <a:latin typeface="Calibri" panose="020F0502020204030204" pitchFamily="34" charset="0"/>
              </a:rPr>
              <a:t> – </a:t>
            </a:r>
            <a:r>
              <a:rPr lang="en-GB" sz="5400" dirty="0">
                <a:solidFill>
                  <a:srgbClr val="FF0000"/>
                </a:solidFill>
                <a:cs typeface="Times New Roman" panose="02020603050405020304" pitchFamily="18" charset="0"/>
              </a:rPr>
              <a:t>2</a:t>
            </a:r>
            <a:r>
              <a:rPr lang="en-GB" sz="5400" dirty="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  <a:endParaRPr lang="en-GB" sz="5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7F6C9C3-427F-B7D1-9BDE-7A8F7A1D66F7}"/>
                  </a:ext>
                </a:extLst>
              </p:cNvPr>
              <p:cNvSpPr txBox="1"/>
              <p:nvPr/>
            </p:nvSpPr>
            <p:spPr>
              <a:xfrm>
                <a:off x="421469" y="1324114"/>
                <a:ext cx="9277702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en-GB" sz="7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</a:rPr>
                  <a:t>= </a:t>
                </a:r>
                <a:r>
                  <a:rPr lang="en-GB" sz="72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(</a:t>
                </a:r>
                <a:r>
                  <a:rPr lang="en-GB" sz="7200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2</a:t>
                </a:r>
                <a:r>
                  <a:rPr lang="en-GB" sz="7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7200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 – </a:t>
                </a:r>
                <a:r>
                  <a:rPr lang="en-GB" sz="72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2</a:t>
                </a:r>
                <a:r>
                  <a:rPr lang="en-GB" sz="72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)</a:t>
                </a:r>
                <a:r>
                  <a:rPr kumimoji="0" lang="en-GB" sz="7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7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0" lang="en-GB" sz="7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kumimoji="0" lang="en-GB" sz="7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kumimoji="0" lang="en-GB" sz="7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Times New Roman" panose="02020603050405020304" pitchFamily="18" charset="0"/>
                      </a:rPr>
                      <m:t>−</m:t>
                    </m:r>
                    <m:r>
                      <a:rPr kumimoji="0" lang="en-GB" sz="7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Times New Roman" panose="02020603050405020304" pitchFamily="18" charset="0"/>
                      </a:rPr>
                      <m:t>5</m:t>
                    </m:r>
                    <m:r>
                      <a:rPr kumimoji="0" lang="en-GB" sz="7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kumimoji="0" lang="en-GB" sz="7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</a:rPr>
                  <a:t> +  </a:t>
                </a:r>
                <a:r>
                  <a:rPr kumimoji="0" lang="en-GB" sz="7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Times New Roman" panose="02020603050405020304" pitchFamily="18" charset="0"/>
                  </a:rPr>
                  <a:t>6</a:t>
                </a:r>
                <a:r>
                  <a:rPr kumimoji="0" lang="en-GB" sz="7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</a:rPr>
                  <a:t>)</a:t>
                </a:r>
                <a:endParaRPr lang="en-GB" sz="28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7F6C9C3-427F-B7D1-9BDE-7A8F7A1D66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469" y="1324114"/>
                <a:ext cx="9277702" cy="1200329"/>
              </a:xfrm>
              <a:prstGeom prst="rect">
                <a:avLst/>
              </a:prstGeom>
              <a:blipFill>
                <a:blip r:embed="rId2"/>
                <a:stretch>
                  <a:fillRect l="-2168" t="-20812" r="-2234" b="-416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CE0C4AB-D5C4-953C-F2C4-2C9C909D0681}"/>
                  </a:ext>
                </a:extLst>
              </p:cNvPr>
              <p:cNvSpPr txBox="1"/>
              <p:nvPr/>
            </p:nvSpPr>
            <p:spPr>
              <a:xfrm>
                <a:off x="584754" y="2777147"/>
                <a:ext cx="7846231" cy="23083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GB" sz="7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7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0" lang="en-GB" sz="7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kumimoji="0" lang="en-GB" sz="7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kumimoji="0" lang="en-GB" sz="7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kumimoji="0" lang="en-GB" sz="7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kumimoji="0" lang="en-GB" sz="7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10</m:t>
                    </m:r>
                    <m:sSup>
                      <m:sSupPr>
                        <m:ctrlPr>
                          <a:rPr lang="en-GB" sz="72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72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72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0" lang="en-GB" sz="7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</a:rPr>
                  <a:t>+  1</a:t>
                </a:r>
                <a:r>
                  <a:rPr kumimoji="0" lang="en-GB" sz="7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cs typeface="Times New Roman" panose="02020603050405020304" pitchFamily="18" charset="0"/>
                  </a:rPr>
                  <a:t>2</a:t>
                </a:r>
                <a:r>
                  <a:rPr lang="en-GB" sz="7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7200" i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sz="7200" b="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kumimoji="0" lang="en-GB" sz="7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72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sz="7200" dirty="0"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GB" sz="72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72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GB" sz="72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+10</m:t>
                    </m:r>
                    <m:r>
                      <a:rPr lang="en-GB" sz="72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7200" dirty="0">
                    <a:latin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72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GB" sz="7200" dirty="0">
                    <a:latin typeface="Calibri" panose="020F0502020204030204" pitchFamily="34" charset="0"/>
                  </a:rPr>
                  <a:t> </a:t>
                </a:r>
                <a:r>
                  <a:rPr lang="en-GB" sz="7200" dirty="0">
                    <a:cs typeface="Times New Roman" panose="02020603050405020304" pitchFamily="18" charset="0"/>
                  </a:rPr>
                  <a:t>12</a:t>
                </a:r>
                <a:endParaRPr lang="en-GB" sz="28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CE0C4AB-D5C4-953C-F2C4-2C9C909D06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754" y="2777147"/>
                <a:ext cx="7846231" cy="2308324"/>
              </a:xfrm>
              <a:prstGeom prst="rect">
                <a:avLst/>
              </a:prstGeom>
              <a:blipFill>
                <a:blip r:embed="rId3"/>
                <a:stretch>
                  <a:fillRect l="-5905" t="-10847" r="-2409" b="-2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4AA2017-953A-795E-22B5-7C3E5E2A4A6C}"/>
                  </a:ext>
                </a:extLst>
              </p:cNvPr>
              <p:cNvSpPr txBox="1"/>
              <p:nvPr/>
            </p:nvSpPr>
            <p:spPr>
              <a:xfrm>
                <a:off x="584754" y="5367463"/>
                <a:ext cx="10437032" cy="12252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GB" sz="7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72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0" lang="en-GB" sz="72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kumimoji="0" lang="en-GB" sz="72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p>
                        <m:r>
                          <a:rPr kumimoji="0" lang="en-GB" sz="72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sup>
                    </m:sSup>
                    <m:r>
                      <a:rPr kumimoji="0" lang="en-GB" sz="7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sSup>
                      <m:sSupPr>
                        <m:ctrlPr>
                          <a:rPr lang="en-GB" sz="7200" b="1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7200" b="1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𝟏𝟐</m:t>
                        </m:r>
                        <m:r>
                          <a:rPr lang="en-GB" sz="7200" b="1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p>
                        <m:r>
                          <a:rPr lang="en-GB" sz="7200" b="1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  <m:r>
                      <a:rPr lang="en-GB" sz="7200" b="1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7200" b="1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𝟐𝟐</m:t>
                    </m:r>
                    <m:r>
                      <a:rPr lang="en-GB" sz="7200" b="1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𝒙</m:t>
                    </m:r>
                  </m:oMath>
                </a14:m>
                <a:r>
                  <a:rPr lang="en-GB" sz="7200" b="1" dirty="0">
                    <a:latin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72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GB" sz="7200" b="1" dirty="0">
                    <a:latin typeface="Calibri" panose="020F0502020204030204" pitchFamily="34" charset="0"/>
                  </a:rPr>
                  <a:t> </a:t>
                </a:r>
                <a:r>
                  <a:rPr lang="en-GB" sz="7200" b="1" dirty="0">
                    <a:cs typeface="Times New Roman" panose="02020603050405020304" pitchFamily="18" charset="0"/>
                  </a:rPr>
                  <a:t>12</a:t>
                </a:r>
                <a:endParaRPr lang="en-GB" sz="2800" b="1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4AA2017-953A-795E-22B5-7C3E5E2A4A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754" y="5367463"/>
                <a:ext cx="10437032" cy="1225272"/>
              </a:xfrm>
              <a:prstGeom prst="rect">
                <a:avLst/>
              </a:prstGeom>
              <a:blipFill>
                <a:blip r:embed="rId4"/>
                <a:stretch>
                  <a:fillRect l="-4439" t="-16418" r="-2512" b="-407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44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</TotalTime>
  <Words>184</Words>
  <Application>Microsoft Office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19</cp:revision>
  <dcterms:created xsi:type="dcterms:W3CDTF">2015-11-08T08:40:35Z</dcterms:created>
  <dcterms:modified xsi:type="dcterms:W3CDTF">2024-09-18T09:41:02Z</dcterms:modified>
</cp:coreProperties>
</file>