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4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91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44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821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43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74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79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13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051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24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9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36F9B-27AD-421A-B56B-62AEDB5CBCB3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8BB82-082E-4FCA-928A-897EE43A7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24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99557" y="149228"/>
            <a:ext cx="8392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0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What polygon am I?</a:t>
            </a:r>
            <a:r>
              <a:rPr lang="en-GB" sz="7200" dirty="0" smtClean="0"/>
              <a:t> </a:t>
            </a:r>
            <a:endParaRPr lang="en-GB" sz="7200" dirty="0"/>
          </a:p>
        </p:txBody>
      </p:sp>
      <p:sp>
        <p:nvSpPr>
          <p:cNvPr id="5" name="Rectangle 4"/>
          <p:cNvSpPr/>
          <p:nvPr/>
        </p:nvSpPr>
        <p:spPr>
          <a:xfrm>
            <a:off x="914400" y="1378333"/>
            <a:ext cx="10493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You will be given 3 glues (1 at a time) to guess the polygon.</a:t>
            </a:r>
            <a:r>
              <a:rPr lang="en-GB" sz="3200" dirty="0" smtClean="0"/>
              <a:t> </a:t>
            </a:r>
            <a:endParaRPr lang="en-GB" sz="3200" dirty="0"/>
          </a:p>
        </p:txBody>
      </p:sp>
      <p:sp>
        <p:nvSpPr>
          <p:cNvPr id="7" name="Rectangle 6"/>
          <p:cNvSpPr/>
          <p:nvPr/>
        </p:nvSpPr>
        <p:spPr>
          <a:xfrm>
            <a:off x="386442" y="2279082"/>
            <a:ext cx="11549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After each clue you can stick with your choice or change you mind.</a:t>
            </a:r>
            <a:r>
              <a:rPr lang="en-GB" sz="3200" dirty="0" smtClean="0"/>
              <a:t> 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589315" y="3135083"/>
            <a:ext cx="87793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/>
              <a:t>After the clues have been give you score 1 point </a:t>
            </a:r>
          </a:p>
          <a:p>
            <a:pPr algn="ctr"/>
            <a:r>
              <a:rPr lang="en-GB" sz="3200" dirty="0" smtClean="0"/>
              <a:t>for every time you wrote down the correct answer.</a:t>
            </a:r>
            <a:endParaRPr lang="en-GB" sz="3200" dirty="0"/>
          </a:p>
        </p:txBody>
      </p:sp>
      <p:sp>
        <p:nvSpPr>
          <p:cNvPr id="10" name="Rectangle 9"/>
          <p:cNvSpPr/>
          <p:nvPr/>
        </p:nvSpPr>
        <p:spPr>
          <a:xfrm>
            <a:off x="1262743" y="4700862"/>
            <a:ext cx="59327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There are 6 polygons to guess.</a:t>
            </a:r>
            <a:r>
              <a:rPr lang="en-GB" sz="3200" dirty="0" smtClean="0"/>
              <a:t> </a:t>
            </a:r>
            <a:endParaRPr lang="en-GB" sz="3200" dirty="0"/>
          </a:p>
        </p:txBody>
      </p:sp>
      <p:sp>
        <p:nvSpPr>
          <p:cNvPr id="11" name="Rectangle 10"/>
          <p:cNvSpPr/>
          <p:nvPr/>
        </p:nvSpPr>
        <p:spPr>
          <a:xfrm>
            <a:off x="892475" y="5774198"/>
            <a:ext cx="66732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person with the most points wins. </a:t>
            </a:r>
            <a:endParaRPr lang="en-GB" sz="3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16530" t="10689" r="13286" b="17166"/>
          <a:stretch/>
        </p:blipFill>
        <p:spPr>
          <a:xfrm>
            <a:off x="7858335" y="4364796"/>
            <a:ext cx="3129566" cy="24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9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748486"/>
              </p:ext>
            </p:extLst>
          </p:nvPr>
        </p:nvGraphicFramePr>
        <p:xfrm>
          <a:off x="519091" y="435254"/>
          <a:ext cx="3511996" cy="5841663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974706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FF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C9900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CC99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9999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2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632523"/>
                          </a:solidFill>
                          <a:effectLst/>
                          <a:latin typeface="Calibri" panose="020F0502020204030204" pitchFamily="34" charset="0"/>
                        </a:rPr>
                        <a:t>Regular Octagon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15604"/>
              </p:ext>
            </p:extLst>
          </p:nvPr>
        </p:nvGraphicFramePr>
        <p:xfrm>
          <a:off x="4690952" y="742201"/>
          <a:ext cx="6565184" cy="5297992"/>
        </p:xfrm>
        <a:graphic>
          <a:graphicData uri="http://schemas.openxmlformats.org/drawingml/2006/table">
            <a:tbl>
              <a:tblPr/>
              <a:tblGrid>
                <a:gridCol w="133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0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polygon am I?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317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like to go quad biking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my angles are right angles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my sides are equal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244108" y="2369714"/>
            <a:ext cx="5012027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6244108" y="3381843"/>
            <a:ext cx="5012028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244108" y="4414804"/>
            <a:ext cx="5012027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244107" y="5451555"/>
            <a:ext cx="5012027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33387" y="142866"/>
            <a:ext cx="173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Round 1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7928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805221"/>
              </p:ext>
            </p:extLst>
          </p:nvPr>
        </p:nvGraphicFramePr>
        <p:xfrm>
          <a:off x="519091" y="435254"/>
          <a:ext cx="3511996" cy="5841663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974706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FF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C9900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CC99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9999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2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632523"/>
                          </a:solidFill>
                          <a:effectLst/>
                          <a:latin typeface="Calibri" panose="020F0502020204030204" pitchFamily="34" charset="0"/>
                        </a:rPr>
                        <a:t>Regular Octagon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447368"/>
              </p:ext>
            </p:extLst>
          </p:nvPr>
        </p:nvGraphicFramePr>
        <p:xfrm>
          <a:off x="4626554" y="705710"/>
          <a:ext cx="6784126" cy="5599108"/>
        </p:xfrm>
        <a:graphic>
          <a:graphicData uri="http://schemas.openxmlformats.org/drawingml/2006/table">
            <a:tbl>
              <a:tblPr/>
              <a:tblGrid>
                <a:gridCol w="1379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4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polygon am I?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51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one line of symmetry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None of my sides are parallel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like it when it is windy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7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308502" y="2498502"/>
            <a:ext cx="5012027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308502" y="3510631"/>
            <a:ext cx="5012028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308502" y="4671853"/>
            <a:ext cx="5012027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6308502" y="5712390"/>
            <a:ext cx="5012027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33387" y="142866"/>
            <a:ext cx="173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Round 2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35825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14512"/>
              </p:ext>
            </p:extLst>
          </p:nvPr>
        </p:nvGraphicFramePr>
        <p:xfrm>
          <a:off x="519091" y="435254"/>
          <a:ext cx="3511996" cy="5841663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974706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FF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C9900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CC99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9999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2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632523"/>
                          </a:solidFill>
                          <a:effectLst/>
                          <a:latin typeface="Calibri" panose="020F0502020204030204" pitchFamily="34" charset="0"/>
                        </a:rPr>
                        <a:t>Regular Octagon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921703"/>
              </p:ext>
            </p:extLst>
          </p:nvPr>
        </p:nvGraphicFramePr>
        <p:xfrm>
          <a:off x="4729587" y="772557"/>
          <a:ext cx="6642458" cy="5167056"/>
        </p:xfrm>
        <a:graphic>
          <a:graphicData uri="http://schemas.openxmlformats.org/drawingml/2006/table">
            <a:tbl>
              <a:tblPr/>
              <a:tblGrid>
                <a:gridCol w="1350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1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polygon am I?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86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96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5 lines of symmetry.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96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am shaped like a 50p coin.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96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They named a building after me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896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231228" y="2228046"/>
            <a:ext cx="5012027" cy="592428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6231228" y="3240175"/>
            <a:ext cx="5012028" cy="592428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231228" y="4401397"/>
            <a:ext cx="5012027" cy="592428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231228" y="5441934"/>
            <a:ext cx="5012027" cy="592428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33387" y="142866"/>
            <a:ext cx="173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Round 3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58206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682663"/>
              </p:ext>
            </p:extLst>
          </p:nvPr>
        </p:nvGraphicFramePr>
        <p:xfrm>
          <a:off x="4510646" y="767958"/>
          <a:ext cx="7028823" cy="5026811"/>
        </p:xfrm>
        <a:graphic>
          <a:graphicData uri="http://schemas.openxmlformats.org/drawingml/2006/table">
            <a:tbl>
              <a:tblPr/>
              <a:tblGrid>
                <a:gridCol w="1429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9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00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polygon am I?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0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42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0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my sides are the same length.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42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00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2 lines of symmetry.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42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600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am a girls best friend.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42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600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365571"/>
              </p:ext>
            </p:extLst>
          </p:nvPr>
        </p:nvGraphicFramePr>
        <p:xfrm>
          <a:off x="519091" y="435254"/>
          <a:ext cx="3511996" cy="5841663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974706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FF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C9900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CC99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9999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2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632523"/>
                          </a:solidFill>
                          <a:effectLst/>
                          <a:latin typeface="Calibri" panose="020F0502020204030204" pitchFamily="34" charset="0"/>
                        </a:rPr>
                        <a:t>Regular Octagon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130345" y="2176530"/>
            <a:ext cx="5293216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6130344" y="3188659"/>
            <a:ext cx="5293217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130345" y="4349881"/>
            <a:ext cx="5293216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130345" y="5390418"/>
            <a:ext cx="5293216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33387" y="142866"/>
            <a:ext cx="173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Round 4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92472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243922"/>
              </p:ext>
            </p:extLst>
          </p:nvPr>
        </p:nvGraphicFramePr>
        <p:xfrm>
          <a:off x="519091" y="435254"/>
          <a:ext cx="3511996" cy="5841663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974706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FF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C9900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CC99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9999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2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632523"/>
                          </a:solidFill>
                          <a:effectLst/>
                          <a:latin typeface="Calibri" panose="020F0502020204030204" pitchFamily="34" charset="0"/>
                        </a:rPr>
                        <a:t>Regular Octagon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691461"/>
              </p:ext>
            </p:extLst>
          </p:nvPr>
        </p:nvGraphicFramePr>
        <p:xfrm>
          <a:off x="4233122" y="555181"/>
          <a:ext cx="7744230" cy="5547593"/>
        </p:xfrm>
        <a:graphic>
          <a:graphicData uri="http://schemas.openxmlformats.org/drawingml/2006/table">
            <a:tbl>
              <a:tblPr/>
              <a:tblGrid>
                <a:gridCol w="1185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8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polygon am I?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349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76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Your house needs me when it rains.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76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only one set of parallel sides.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76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 parallel sides can not be the same length.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76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512159" y="2296458"/>
            <a:ext cx="6362162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512158" y="3308587"/>
            <a:ext cx="6362163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512159" y="4469809"/>
            <a:ext cx="6362162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5512159" y="5510346"/>
            <a:ext cx="6362162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23915" y="120149"/>
            <a:ext cx="173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Round 5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77291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702636"/>
              </p:ext>
            </p:extLst>
          </p:nvPr>
        </p:nvGraphicFramePr>
        <p:xfrm>
          <a:off x="519091" y="435254"/>
          <a:ext cx="3511996" cy="5841663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974706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FF00FF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CC9900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CC99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>
                          <a:solidFill>
                            <a:srgbClr val="009999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7246">
                <a:tc>
                  <a:txBody>
                    <a:bodyPr/>
                    <a:lstStyle/>
                    <a:p>
                      <a:pPr algn="ctr" fontAlgn="b"/>
                      <a:r>
                        <a:rPr lang="en-GB" sz="3200" b="0" i="0" u="none" strike="noStrike" dirty="0">
                          <a:solidFill>
                            <a:srgbClr val="632523"/>
                          </a:solidFill>
                          <a:effectLst/>
                          <a:latin typeface="Calibri" panose="020F0502020204030204" pitchFamily="34" charset="0"/>
                        </a:rPr>
                        <a:t>Regular Octagon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69126"/>
              </p:ext>
            </p:extLst>
          </p:nvPr>
        </p:nvGraphicFramePr>
        <p:xfrm>
          <a:off x="4515118" y="652049"/>
          <a:ext cx="7050110" cy="5207839"/>
        </p:xfrm>
        <a:graphic>
          <a:graphicData uri="http://schemas.openxmlformats.org/drawingml/2006/table">
            <a:tbl>
              <a:tblPr/>
              <a:tblGrid>
                <a:gridCol w="127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70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What polygon am I?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276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587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0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 opposite sides are equal.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587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0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 all my sides and angles are equal.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587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70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two pairs of parallel sides.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587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70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11404" y="2167667"/>
            <a:ext cx="5653824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911403" y="3179796"/>
            <a:ext cx="5653825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911404" y="4341018"/>
            <a:ext cx="5653824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5911404" y="5381555"/>
            <a:ext cx="5653824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33387" y="142866"/>
            <a:ext cx="1738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Round 6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72473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386</Words>
  <Application>Microsoft Office PowerPoint</Application>
  <PresentationFormat>Widescreen</PresentationFormat>
  <Paragraphs>181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2016-01-10T16:33:58Z</dcterms:created>
  <dcterms:modified xsi:type="dcterms:W3CDTF">2020-04-12T09:21:59Z</dcterms:modified>
</cp:coreProperties>
</file>