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61" r:id="rId4"/>
    <p:sldId id="278" r:id="rId5"/>
    <p:sldId id="257" r:id="rId6"/>
    <p:sldId id="265" r:id="rId7"/>
    <p:sldId id="266" r:id="rId8"/>
    <p:sldId id="277" r:id="rId9"/>
    <p:sldId id="279" r:id="rId10"/>
    <p:sldId id="271" r:id="rId11"/>
    <p:sldId id="269" r:id="rId12"/>
    <p:sldId id="270" r:id="rId13"/>
    <p:sldId id="272" r:id="rId14"/>
    <p:sldId id="274" r:id="rId15"/>
    <p:sldId id="275" r:id="rId16"/>
    <p:sldId id="282" r:id="rId17"/>
    <p:sldId id="280" r:id="rId18"/>
    <p:sldId id="281" r:id="rId19"/>
    <p:sldId id="284" r:id="rId20"/>
    <p:sldId id="28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99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D9E3B-D3F1-49CC-923B-AB0953C2AEA3}" v="61" dt="2024-09-04T06:19:57.6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9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1ED9E3B-D3F1-49CC-923B-AB0953C2AEA3}"/>
    <pc:docChg chg="undo custSel addSld delSld modSld">
      <pc:chgData name="Stewart Gale" userId="3647ddd2-6040-41ae-a96d-232c23482af8" providerId="ADAL" clId="{11ED9E3B-D3F1-49CC-923B-AB0953C2AEA3}" dt="2024-09-04T06:19:57.699" v="177"/>
      <pc:docMkLst>
        <pc:docMk/>
      </pc:docMkLst>
      <pc:sldChg chg="delSp modSp mod">
        <pc:chgData name="Stewart Gale" userId="3647ddd2-6040-41ae-a96d-232c23482af8" providerId="ADAL" clId="{11ED9E3B-D3F1-49CC-923B-AB0953C2AEA3}" dt="2022-03-21T10:36:24.732" v="9" actId="1076"/>
        <pc:sldMkLst>
          <pc:docMk/>
          <pc:sldMk cId="3329424630" sldId="256"/>
        </pc:sldMkLst>
        <pc:spChg chg="del">
          <ac:chgData name="Stewart Gale" userId="3647ddd2-6040-41ae-a96d-232c23482af8" providerId="ADAL" clId="{11ED9E3B-D3F1-49CC-923B-AB0953C2AEA3}" dt="2022-03-21T10:36:15.967" v="2" actId="478"/>
          <ac:spMkLst>
            <pc:docMk/>
            <pc:sldMk cId="3329424630" sldId="256"/>
            <ac:spMk id="2" creationId="{00000000-0000-0000-0000-000000000000}"/>
          </ac:spMkLst>
        </pc:spChg>
        <pc:spChg chg="del">
          <ac:chgData name="Stewart Gale" userId="3647ddd2-6040-41ae-a96d-232c23482af8" providerId="ADAL" clId="{11ED9E3B-D3F1-49CC-923B-AB0953C2AEA3}" dt="2022-03-21T10:36:15.967" v="2" actId="478"/>
          <ac:spMkLst>
            <pc:docMk/>
            <pc:sldMk cId="3329424630" sldId="256"/>
            <ac:spMk id="5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3-21T10:36:24.732" v="9" actId="1076"/>
          <ac:spMkLst>
            <pc:docMk/>
            <pc:sldMk cId="3329424630" sldId="256"/>
            <ac:spMk id="22" creationId="{00000000-0000-0000-0000-000000000000}"/>
          </ac:spMkLst>
        </pc:spChg>
        <pc:picChg chg="del">
          <ac:chgData name="Stewart Gale" userId="3647ddd2-6040-41ae-a96d-232c23482af8" providerId="ADAL" clId="{11ED9E3B-D3F1-49CC-923B-AB0953C2AEA3}" dt="2022-03-21T10:36:13.172" v="1" actId="478"/>
          <ac:picMkLst>
            <pc:docMk/>
            <pc:sldMk cId="3329424630" sldId="256"/>
            <ac:picMk id="42" creationId="{00000000-0000-0000-0000-000000000000}"/>
          </ac:picMkLst>
        </pc:picChg>
      </pc:sldChg>
      <pc:sldChg chg="modAnim">
        <pc:chgData name="Stewart Gale" userId="3647ddd2-6040-41ae-a96d-232c23482af8" providerId="ADAL" clId="{11ED9E3B-D3F1-49CC-923B-AB0953C2AEA3}" dt="2024-09-04T06:19:23.122" v="171"/>
        <pc:sldMkLst>
          <pc:docMk/>
          <pc:sldMk cId="1102627368" sldId="257"/>
        </pc:sldMkLst>
      </pc:sldChg>
      <pc:sldChg chg="modSp mod">
        <pc:chgData name="Stewart Gale" userId="3647ddd2-6040-41ae-a96d-232c23482af8" providerId="ADAL" clId="{11ED9E3B-D3F1-49CC-923B-AB0953C2AEA3}" dt="2022-09-06T08:02:07.799" v="79" actId="113"/>
        <pc:sldMkLst>
          <pc:docMk/>
          <pc:sldMk cId="2901896866" sldId="261"/>
        </pc:sldMkLst>
        <pc:spChg chg="mod">
          <ac:chgData name="Stewart Gale" userId="3647ddd2-6040-41ae-a96d-232c23482af8" providerId="ADAL" clId="{11ED9E3B-D3F1-49CC-923B-AB0953C2AEA3}" dt="2022-09-06T08:02:07.799" v="79" actId="113"/>
          <ac:spMkLst>
            <pc:docMk/>
            <pc:sldMk cId="2901896866" sldId="261"/>
            <ac:spMk id="5" creationId="{00000000-0000-0000-0000-000000000000}"/>
          </ac:spMkLst>
        </pc:spChg>
      </pc:sldChg>
      <pc:sldChg chg="modAnim">
        <pc:chgData name="Stewart Gale" userId="3647ddd2-6040-41ae-a96d-232c23482af8" providerId="ADAL" clId="{11ED9E3B-D3F1-49CC-923B-AB0953C2AEA3}" dt="2022-09-06T08:02:34.435" v="85"/>
        <pc:sldMkLst>
          <pc:docMk/>
          <pc:sldMk cId="3057692059" sldId="265"/>
        </pc:sldMkLst>
      </pc:sldChg>
      <pc:sldChg chg="modAnim">
        <pc:chgData name="Stewart Gale" userId="3647ddd2-6040-41ae-a96d-232c23482af8" providerId="ADAL" clId="{11ED9E3B-D3F1-49CC-923B-AB0953C2AEA3}" dt="2024-09-04T06:19:40.805" v="174"/>
        <pc:sldMkLst>
          <pc:docMk/>
          <pc:sldMk cId="1924713052" sldId="266"/>
        </pc:sldMkLst>
      </pc:sldChg>
      <pc:sldChg chg="modSp mod">
        <pc:chgData name="Stewart Gale" userId="3647ddd2-6040-41ae-a96d-232c23482af8" providerId="ADAL" clId="{11ED9E3B-D3F1-49CC-923B-AB0953C2AEA3}" dt="2022-09-06T08:14:13.340" v="133" actId="207"/>
        <pc:sldMkLst>
          <pc:docMk/>
          <pc:sldMk cId="1962516446" sldId="269"/>
        </pc:sldMkLst>
        <pc:spChg chg="mod">
          <ac:chgData name="Stewart Gale" userId="3647ddd2-6040-41ae-a96d-232c23482af8" providerId="ADAL" clId="{11ED9E3B-D3F1-49CC-923B-AB0953C2AEA3}" dt="2022-09-06T08:14:10.594" v="132" actId="207"/>
          <ac:spMkLst>
            <pc:docMk/>
            <pc:sldMk cId="1962516446" sldId="269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4:02.784" v="130" actId="207"/>
          <ac:spMkLst>
            <pc:docMk/>
            <pc:sldMk cId="1962516446" sldId="269"/>
            <ac:spMk id="9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4:13.340" v="133" actId="207"/>
          <ac:spMkLst>
            <pc:docMk/>
            <pc:sldMk cId="1962516446" sldId="269"/>
            <ac:spMk id="12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4:05.162" v="131" actId="207"/>
          <ac:spMkLst>
            <pc:docMk/>
            <pc:sldMk cId="1962516446" sldId="269"/>
            <ac:spMk id="13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4:20.057" v="135" actId="207"/>
        <pc:sldMkLst>
          <pc:docMk/>
          <pc:sldMk cId="1234911161" sldId="270"/>
        </pc:sldMkLst>
        <pc:spChg chg="mod">
          <ac:chgData name="Stewart Gale" userId="3647ddd2-6040-41ae-a96d-232c23482af8" providerId="ADAL" clId="{11ED9E3B-D3F1-49CC-923B-AB0953C2AEA3}" dt="2022-09-06T08:14:17.806" v="134" actId="207"/>
          <ac:spMkLst>
            <pc:docMk/>
            <pc:sldMk cId="1234911161" sldId="270"/>
            <ac:spMk id="9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4:20.057" v="135" actId="207"/>
          <ac:spMkLst>
            <pc:docMk/>
            <pc:sldMk cId="1234911161" sldId="270"/>
            <ac:spMk id="13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3:55.821" v="129" actId="207"/>
        <pc:sldMkLst>
          <pc:docMk/>
          <pc:sldMk cId="3707881255" sldId="271"/>
        </pc:sldMkLst>
        <pc:spChg chg="mod">
          <ac:chgData name="Stewart Gale" userId="3647ddd2-6040-41ae-a96d-232c23482af8" providerId="ADAL" clId="{11ED9E3B-D3F1-49CC-923B-AB0953C2AEA3}" dt="2022-09-06T08:13:47.066" v="127" actId="207"/>
          <ac:spMkLst>
            <pc:docMk/>
            <pc:sldMk cId="3707881255" sldId="271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3:43.735" v="126" actId="207"/>
          <ac:spMkLst>
            <pc:docMk/>
            <pc:sldMk cId="3707881255" sldId="271"/>
            <ac:spMk id="9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3:55.821" v="129" actId="207"/>
          <ac:spMkLst>
            <pc:docMk/>
            <pc:sldMk cId="3707881255" sldId="271"/>
            <ac:spMk id="12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3:50.651" v="128" actId="207"/>
          <ac:spMkLst>
            <pc:docMk/>
            <pc:sldMk cId="3707881255" sldId="271"/>
            <ac:spMk id="13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03:22.908" v="96" actId="207"/>
        <pc:sldMkLst>
          <pc:docMk/>
          <pc:sldMk cId="4141412062" sldId="272"/>
        </pc:sldMkLst>
        <pc:spChg chg="mod">
          <ac:chgData name="Stewart Gale" userId="3647ddd2-6040-41ae-a96d-232c23482af8" providerId="ADAL" clId="{11ED9E3B-D3F1-49CC-923B-AB0953C2AEA3}" dt="2022-09-06T08:03:22.908" v="96" actId="207"/>
          <ac:spMkLst>
            <pc:docMk/>
            <pc:sldMk cId="4141412062" sldId="272"/>
            <ac:spMk id="21" creationId="{00000000-0000-0000-0000-000000000000}"/>
          </ac:spMkLst>
        </pc:spChg>
      </pc:sldChg>
      <pc:sldChg chg="del">
        <pc:chgData name="Stewart Gale" userId="3647ddd2-6040-41ae-a96d-232c23482af8" providerId="ADAL" clId="{11ED9E3B-D3F1-49CC-923B-AB0953C2AEA3}" dt="2022-09-06T08:03:30.088" v="97" actId="47"/>
        <pc:sldMkLst>
          <pc:docMk/>
          <pc:sldMk cId="836251243" sldId="273"/>
        </pc:sldMkLst>
      </pc:sldChg>
      <pc:sldChg chg="modSp mod">
        <pc:chgData name="Stewart Gale" userId="3647ddd2-6040-41ae-a96d-232c23482af8" providerId="ADAL" clId="{11ED9E3B-D3F1-49CC-923B-AB0953C2AEA3}" dt="2022-09-06T08:11:07.505" v="110" actId="207"/>
        <pc:sldMkLst>
          <pc:docMk/>
          <pc:sldMk cId="3998229633" sldId="274"/>
        </pc:sldMkLst>
        <pc:spChg chg="mod">
          <ac:chgData name="Stewart Gale" userId="3647ddd2-6040-41ae-a96d-232c23482af8" providerId="ADAL" clId="{11ED9E3B-D3F1-49CC-923B-AB0953C2AEA3}" dt="2022-09-06T08:11:07.505" v="110" actId="207"/>
          <ac:spMkLst>
            <pc:docMk/>
            <pc:sldMk cId="3998229633" sldId="274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1:02.841" v="109" actId="207"/>
          <ac:spMkLst>
            <pc:docMk/>
            <pc:sldMk cId="3998229633" sldId="274"/>
            <ac:spMk id="9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1:18.550" v="113" actId="207"/>
        <pc:sldMkLst>
          <pc:docMk/>
          <pc:sldMk cId="165424335" sldId="275"/>
        </pc:sldMkLst>
        <pc:spChg chg="mod">
          <ac:chgData name="Stewart Gale" userId="3647ddd2-6040-41ae-a96d-232c23482af8" providerId="ADAL" clId="{11ED9E3B-D3F1-49CC-923B-AB0953C2AEA3}" dt="2022-09-06T08:11:18.550" v="113" actId="207"/>
          <ac:spMkLst>
            <pc:docMk/>
            <pc:sldMk cId="165424335" sldId="275"/>
            <ac:spMk id="4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1:15.031" v="112" actId="207"/>
          <ac:spMkLst>
            <pc:docMk/>
            <pc:sldMk cId="165424335" sldId="275"/>
            <ac:spMk id="5" creationId="{00000000-0000-0000-0000-000000000000}"/>
          </ac:spMkLst>
        </pc:spChg>
      </pc:sldChg>
      <pc:sldChg chg="del">
        <pc:chgData name="Stewart Gale" userId="3647ddd2-6040-41ae-a96d-232c23482af8" providerId="ADAL" clId="{11ED9E3B-D3F1-49CC-923B-AB0953C2AEA3}" dt="2022-09-06T08:03:40.363" v="98" actId="47"/>
        <pc:sldMkLst>
          <pc:docMk/>
          <pc:sldMk cId="1366672659" sldId="276"/>
        </pc:sldMkLst>
      </pc:sldChg>
      <pc:sldChg chg="modAnim">
        <pc:chgData name="Stewart Gale" userId="3647ddd2-6040-41ae-a96d-232c23482af8" providerId="ADAL" clId="{11ED9E3B-D3F1-49CC-923B-AB0953C2AEA3}" dt="2024-09-04T06:19:57.699" v="177"/>
        <pc:sldMkLst>
          <pc:docMk/>
          <pc:sldMk cId="180517792" sldId="277"/>
        </pc:sldMkLst>
      </pc:sldChg>
      <pc:sldChg chg="modSp mod">
        <pc:chgData name="Stewart Gale" userId="3647ddd2-6040-41ae-a96d-232c23482af8" providerId="ADAL" clId="{11ED9E3B-D3F1-49CC-923B-AB0953C2AEA3}" dt="2022-09-06T08:02:14.497" v="81" actId="113"/>
        <pc:sldMkLst>
          <pc:docMk/>
          <pc:sldMk cId="633377550" sldId="278"/>
        </pc:sldMkLst>
        <pc:spChg chg="mod">
          <ac:chgData name="Stewart Gale" userId="3647ddd2-6040-41ae-a96d-232c23482af8" providerId="ADAL" clId="{11ED9E3B-D3F1-49CC-923B-AB0953C2AEA3}" dt="2022-09-06T08:02:14.497" v="81" actId="113"/>
          <ac:spMkLst>
            <pc:docMk/>
            <pc:sldMk cId="633377550" sldId="278"/>
            <ac:spMk id="5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03:12.275" v="95" actId="20577"/>
        <pc:sldMkLst>
          <pc:docMk/>
          <pc:sldMk cId="4031870888" sldId="279"/>
        </pc:sldMkLst>
        <pc:spChg chg="mod">
          <ac:chgData name="Stewart Gale" userId="3647ddd2-6040-41ae-a96d-232c23482af8" providerId="ADAL" clId="{11ED9E3B-D3F1-49CC-923B-AB0953C2AEA3}" dt="2022-09-06T08:03:12.275" v="95" actId="20577"/>
          <ac:spMkLst>
            <pc:docMk/>
            <pc:sldMk cId="4031870888" sldId="279"/>
            <ac:spMk id="2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2:05.240" v="121" actId="207"/>
        <pc:sldMkLst>
          <pc:docMk/>
          <pc:sldMk cId="2788920414" sldId="280"/>
        </pc:sldMkLst>
        <pc:spChg chg="mod">
          <ac:chgData name="Stewart Gale" userId="3647ddd2-6040-41ae-a96d-232c23482af8" providerId="ADAL" clId="{11ED9E3B-D3F1-49CC-923B-AB0953C2AEA3}" dt="2022-09-06T08:12:05.240" v="121" actId="207"/>
          <ac:spMkLst>
            <pc:docMk/>
            <pc:sldMk cId="2788920414" sldId="280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2:03.199" v="120" actId="207"/>
          <ac:spMkLst>
            <pc:docMk/>
            <pc:sldMk cId="2788920414" sldId="280"/>
            <ac:spMk id="9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2:18.422" v="125" actId="207"/>
        <pc:sldMkLst>
          <pc:docMk/>
          <pc:sldMk cId="3071637184" sldId="281"/>
        </pc:sldMkLst>
        <pc:spChg chg="mod">
          <ac:chgData name="Stewart Gale" userId="3647ddd2-6040-41ae-a96d-232c23482af8" providerId="ADAL" clId="{11ED9E3B-D3F1-49CC-923B-AB0953C2AEA3}" dt="2022-09-06T08:12:18.422" v="125" actId="207"/>
          <ac:spMkLst>
            <pc:docMk/>
            <pc:sldMk cId="3071637184" sldId="281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2:14.738" v="124" actId="207"/>
          <ac:spMkLst>
            <pc:docMk/>
            <pc:sldMk cId="3071637184" sldId="281"/>
            <ac:spMk id="9" creationId="{00000000-0000-0000-0000-000000000000}"/>
          </ac:spMkLst>
        </pc:spChg>
      </pc:sldChg>
      <pc:sldChg chg="modSp mod">
        <pc:chgData name="Stewart Gale" userId="3647ddd2-6040-41ae-a96d-232c23482af8" providerId="ADAL" clId="{11ED9E3B-D3F1-49CC-923B-AB0953C2AEA3}" dt="2022-09-06T08:11:51.924" v="117" actId="207"/>
        <pc:sldMkLst>
          <pc:docMk/>
          <pc:sldMk cId="4273414401" sldId="282"/>
        </pc:sldMkLst>
        <pc:spChg chg="mod">
          <ac:chgData name="Stewart Gale" userId="3647ddd2-6040-41ae-a96d-232c23482af8" providerId="ADAL" clId="{11ED9E3B-D3F1-49CC-923B-AB0953C2AEA3}" dt="2022-09-06T08:11:51.924" v="117" actId="207"/>
          <ac:spMkLst>
            <pc:docMk/>
            <pc:sldMk cId="4273414401" sldId="282"/>
            <ac:spMk id="4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1:47.847" v="116" actId="207"/>
          <ac:spMkLst>
            <pc:docMk/>
            <pc:sldMk cId="4273414401" sldId="282"/>
            <ac:spMk id="5" creationId="{00000000-0000-0000-0000-000000000000}"/>
          </ac:spMkLst>
        </pc:spChg>
      </pc:sldChg>
      <pc:sldChg chg="addSp delSp modSp add mod">
        <pc:chgData name="Stewart Gale" userId="3647ddd2-6040-41ae-a96d-232c23482af8" providerId="ADAL" clId="{11ED9E3B-D3F1-49CC-923B-AB0953C2AEA3}" dt="2022-09-06T08:01:52.389" v="77" actId="1076"/>
        <pc:sldMkLst>
          <pc:docMk/>
          <pc:sldMk cId="3414439424" sldId="283"/>
        </pc:sldMkLst>
        <pc:spChg chg="mod">
          <ac:chgData name="Stewart Gale" userId="3647ddd2-6040-41ae-a96d-232c23482af8" providerId="ADAL" clId="{11ED9E3B-D3F1-49CC-923B-AB0953C2AEA3}" dt="2022-03-21T10:36:36.703" v="13" actId="1076"/>
          <ac:spMkLst>
            <pc:docMk/>
            <pc:sldMk cId="3414439424" sldId="283"/>
            <ac:spMk id="2" creationId="{00000000-0000-0000-0000-000000000000}"/>
          </ac:spMkLst>
        </pc:spChg>
        <pc:spChg chg="add mod">
          <ac:chgData name="Stewart Gale" userId="3647ddd2-6040-41ae-a96d-232c23482af8" providerId="ADAL" clId="{11ED9E3B-D3F1-49CC-923B-AB0953C2AEA3}" dt="2022-09-06T08:01:52.389" v="77" actId="1076"/>
          <ac:spMkLst>
            <pc:docMk/>
            <pc:sldMk cId="3414439424" sldId="283"/>
            <ac:spMk id="3" creationId="{800B3996-5CBB-E7DD-33B3-63BDCD8E6C3C}"/>
          </ac:spMkLst>
        </pc:spChg>
        <pc:spChg chg="mod">
          <ac:chgData name="Stewart Gale" userId="3647ddd2-6040-41ae-a96d-232c23482af8" providerId="ADAL" clId="{11ED9E3B-D3F1-49CC-923B-AB0953C2AEA3}" dt="2022-03-21T10:36:39.172" v="14" actId="1076"/>
          <ac:spMkLst>
            <pc:docMk/>
            <pc:sldMk cId="3414439424" sldId="283"/>
            <ac:spMk id="5" creationId="{00000000-0000-0000-0000-000000000000}"/>
          </ac:spMkLst>
        </pc:spChg>
        <pc:spChg chg="del">
          <ac:chgData name="Stewart Gale" userId="3647ddd2-6040-41ae-a96d-232c23482af8" providerId="ADAL" clId="{11ED9E3B-D3F1-49CC-923B-AB0953C2AEA3}" dt="2022-03-21T10:36:27.242" v="10" actId="478"/>
          <ac:spMkLst>
            <pc:docMk/>
            <pc:sldMk cId="3414439424" sldId="283"/>
            <ac:spMk id="22" creationId="{00000000-0000-0000-0000-000000000000}"/>
          </ac:spMkLst>
        </pc:spChg>
        <pc:picChg chg="mod">
          <ac:chgData name="Stewart Gale" userId="3647ddd2-6040-41ae-a96d-232c23482af8" providerId="ADAL" clId="{11ED9E3B-D3F1-49CC-923B-AB0953C2AEA3}" dt="2022-03-21T10:36:32.141" v="12" actId="1076"/>
          <ac:picMkLst>
            <pc:docMk/>
            <pc:sldMk cId="3414439424" sldId="283"/>
            <ac:picMk id="42" creationId="{00000000-0000-0000-0000-000000000000}"/>
          </ac:picMkLst>
        </pc:picChg>
      </pc:sldChg>
      <pc:sldChg chg="modSp add mod modAnim">
        <pc:chgData name="Stewart Gale" userId="3647ddd2-6040-41ae-a96d-232c23482af8" providerId="ADAL" clId="{11ED9E3B-D3F1-49CC-923B-AB0953C2AEA3}" dt="2022-09-06T08:16:29.889" v="168" actId="1076"/>
        <pc:sldMkLst>
          <pc:docMk/>
          <pc:sldMk cId="555636174" sldId="284"/>
        </pc:sldMkLst>
        <pc:spChg chg="mod">
          <ac:chgData name="Stewart Gale" userId="3647ddd2-6040-41ae-a96d-232c23482af8" providerId="ADAL" clId="{11ED9E3B-D3F1-49CC-923B-AB0953C2AEA3}" dt="2022-09-06T08:16:26.754" v="167" actId="1076"/>
          <ac:spMkLst>
            <pc:docMk/>
            <pc:sldMk cId="555636174" sldId="284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6:29.889" v="168" actId="1076"/>
          <ac:spMkLst>
            <pc:docMk/>
            <pc:sldMk cId="555636174" sldId="284"/>
            <ac:spMk id="9" creationId="{00000000-0000-0000-0000-000000000000}"/>
          </ac:spMkLst>
        </pc:spChg>
      </pc:sldChg>
      <pc:sldChg chg="modSp add mod modAnim">
        <pc:chgData name="Stewart Gale" userId="3647ddd2-6040-41ae-a96d-232c23482af8" providerId="ADAL" clId="{11ED9E3B-D3F1-49CC-923B-AB0953C2AEA3}" dt="2022-09-06T08:15:49.744" v="150" actId="1076"/>
        <pc:sldMkLst>
          <pc:docMk/>
          <pc:sldMk cId="632314736" sldId="285"/>
        </pc:sldMkLst>
        <pc:spChg chg="mod">
          <ac:chgData name="Stewart Gale" userId="3647ddd2-6040-41ae-a96d-232c23482af8" providerId="ADAL" clId="{11ED9E3B-D3F1-49CC-923B-AB0953C2AEA3}" dt="2022-09-06T08:15:49.744" v="150" actId="1076"/>
          <ac:spMkLst>
            <pc:docMk/>
            <pc:sldMk cId="632314736" sldId="285"/>
            <ac:spMk id="8" creationId="{00000000-0000-0000-0000-000000000000}"/>
          </ac:spMkLst>
        </pc:spChg>
        <pc:spChg chg="mod">
          <ac:chgData name="Stewart Gale" userId="3647ddd2-6040-41ae-a96d-232c23482af8" providerId="ADAL" clId="{11ED9E3B-D3F1-49CC-923B-AB0953C2AEA3}" dt="2022-09-06T08:15:35.806" v="146" actId="1076"/>
          <ac:spMkLst>
            <pc:docMk/>
            <pc:sldMk cId="632314736" sldId="285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16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78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6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96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86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9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59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3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66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98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20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2C23-4CD5-45AB-ADCA-2CD72443EDBE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B51E1-7C6E-492C-BF1E-58FBAA61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03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972589" y="1085833"/>
            <a:ext cx="1024682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b="1" u="sng" dirty="0"/>
              <a:t>LO: Negative </a:t>
            </a:r>
          </a:p>
          <a:p>
            <a:pPr algn="ctr"/>
            <a:r>
              <a:rPr lang="en-GB" sz="13800" b="1" u="sng" dirty="0"/>
              <a:t>Numbers</a:t>
            </a:r>
          </a:p>
        </p:txBody>
      </p:sp>
    </p:spTree>
    <p:extLst>
      <p:ext uri="{BB962C8B-B14F-4D97-AF65-F5344CB8AC3E}">
        <p14:creationId xmlns:p14="http://schemas.microsoft.com/office/powerpoint/2010/main" val="3329424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72846" y="638098"/>
            <a:ext cx="196399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FF0000"/>
                </a:solidFill>
              </a:rPr>
              <a:t>–</a:t>
            </a:r>
            <a:r>
              <a:rPr lang="en-GB" sz="13800" dirty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96536" y="638099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–  </a:t>
            </a:r>
            <a:r>
              <a:rPr lang="en-GB" sz="13800" dirty="0">
                <a:solidFill>
                  <a:srgbClr val="FF0000"/>
                </a:solidFill>
              </a:rPr>
              <a:t>–5 </a:t>
            </a:r>
            <a:r>
              <a:rPr lang="en-GB" sz="13800" dirty="0"/>
              <a:t>=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725493" y="3561408"/>
            <a:ext cx="196399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FF0000"/>
                </a:solidFill>
              </a:rPr>
              <a:t>–</a:t>
            </a:r>
            <a:r>
              <a:rPr lang="en-GB" sz="13800" dirty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9183" y="3561409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+ </a:t>
            </a:r>
            <a:r>
              <a:rPr lang="en-GB" sz="13800" dirty="0">
                <a:solidFill>
                  <a:schemeClr val="bg1"/>
                </a:solidFill>
              </a:rPr>
              <a:t>+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>
                <a:solidFill>
                  <a:srgbClr val="00B050"/>
                </a:solidFill>
              </a:rPr>
              <a:t>5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370788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95854" y="760019"/>
            <a:ext cx="286168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FF0000"/>
                </a:solidFill>
              </a:rPr>
              <a:t>–1</a:t>
            </a:r>
            <a:r>
              <a:rPr lang="en-GB" sz="13800" dirty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5947" y="760020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– </a:t>
            </a:r>
            <a:r>
              <a:rPr lang="en-GB" sz="13800" dirty="0">
                <a:solidFill>
                  <a:srgbClr val="00B050"/>
                </a:solidFill>
              </a:rPr>
              <a:t>+ 5 </a:t>
            </a:r>
            <a:r>
              <a:rPr lang="en-GB" sz="13800" dirty="0"/>
              <a:t>=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14950" y="3683329"/>
            <a:ext cx="286168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FF0000"/>
                </a:solidFill>
              </a:rPr>
              <a:t>–</a:t>
            </a:r>
            <a:r>
              <a:rPr lang="en-GB" sz="13800" dirty="0">
                <a:solidFill>
                  <a:srgbClr val="FF0000"/>
                </a:solidFill>
                <a:cs typeface="Arial" panose="020B0604020202020204" pitchFamily="34" charset="0"/>
              </a:rP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8594" y="3683330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– </a:t>
            </a:r>
            <a:r>
              <a:rPr lang="en-GB" sz="13800" dirty="0">
                <a:solidFill>
                  <a:schemeClr val="bg1"/>
                </a:solidFill>
              </a:rPr>
              <a:t>+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>
                <a:solidFill>
                  <a:srgbClr val="00B050"/>
                </a:solidFill>
              </a:rPr>
              <a:t>5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196251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95854" y="760019"/>
            <a:ext cx="286168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00B050"/>
                </a:solidFill>
              </a:rPr>
              <a:t>–1</a:t>
            </a:r>
            <a:r>
              <a:rPr lang="en-GB" sz="13800" dirty="0">
                <a:solidFill>
                  <a:srgbClr val="00B05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5947" y="760020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+  </a:t>
            </a:r>
            <a:r>
              <a:rPr lang="en-GB" sz="13800" dirty="0">
                <a:solidFill>
                  <a:srgbClr val="00B050"/>
                </a:solidFill>
              </a:rPr>
              <a:t>–5 </a:t>
            </a:r>
            <a:r>
              <a:rPr lang="en-GB" sz="13800" dirty="0"/>
              <a:t>=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14950" y="3683329"/>
            <a:ext cx="286168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00B050"/>
                </a:solidFill>
              </a:rPr>
              <a:t>–</a:t>
            </a:r>
            <a:r>
              <a:rPr lang="en-GB" sz="13800" dirty="0">
                <a:solidFill>
                  <a:srgbClr val="00B050"/>
                </a:solidFill>
                <a:cs typeface="Arial" panose="020B0604020202020204" pitchFamily="34" charset="0"/>
              </a:rP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8594" y="3683330"/>
            <a:ext cx="7209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–7 </a:t>
            </a:r>
            <a:r>
              <a:rPr lang="en-GB" sz="13800" dirty="0"/>
              <a:t>– </a:t>
            </a:r>
            <a:r>
              <a:rPr lang="en-GB" sz="13800" dirty="0">
                <a:solidFill>
                  <a:schemeClr val="bg1"/>
                </a:solidFill>
              </a:rPr>
              <a:t>+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>
                <a:solidFill>
                  <a:srgbClr val="00B050"/>
                </a:solidFill>
              </a:rPr>
              <a:t>5</a:t>
            </a:r>
            <a:r>
              <a:rPr lang="en-GB" sz="13800" dirty="0">
                <a:solidFill>
                  <a:srgbClr val="0000FF"/>
                </a:solidFill>
              </a:rPr>
              <a:t> </a:t>
            </a:r>
            <a:r>
              <a:rPr lang="en-GB" sz="138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123491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8" y="101920"/>
            <a:ext cx="10291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Multiplying and Dividing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6858" y="1519849"/>
            <a:ext cx="90382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008000"/>
                </a:solidFill>
              </a:rPr>
              <a:t>Positive</a:t>
            </a:r>
            <a:r>
              <a:rPr lang="en-US" sz="6000" dirty="0"/>
              <a:t> x </a:t>
            </a:r>
            <a:r>
              <a:rPr lang="en-US" sz="60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6000" dirty="0"/>
              <a:t> = </a:t>
            </a:r>
            <a:r>
              <a:rPr lang="en-US" sz="60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6000" dirty="0"/>
              <a:t> </a:t>
            </a:r>
            <a:endParaRPr lang="en-GB" sz="6000" dirty="0"/>
          </a:p>
        </p:txBody>
      </p:sp>
      <p:sp>
        <p:nvSpPr>
          <p:cNvPr id="16" name="TextBox 15"/>
          <p:cNvSpPr txBox="1"/>
          <p:nvPr/>
        </p:nvSpPr>
        <p:spPr>
          <a:xfrm>
            <a:off x="1446859" y="2719863"/>
            <a:ext cx="9642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Negative</a:t>
            </a:r>
            <a:r>
              <a:rPr lang="en-US" sz="6000" dirty="0"/>
              <a:t> x </a:t>
            </a:r>
            <a:r>
              <a:rPr lang="en-US" sz="6000" dirty="0">
                <a:solidFill>
                  <a:srgbClr val="FF0000"/>
                </a:solidFill>
              </a:rPr>
              <a:t>Negative</a:t>
            </a:r>
            <a:r>
              <a:rPr lang="en-US" sz="6000" dirty="0"/>
              <a:t> = </a:t>
            </a:r>
            <a:r>
              <a:rPr lang="en-US" sz="60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6000" dirty="0"/>
              <a:t> </a:t>
            </a:r>
            <a:endParaRPr lang="en-GB" sz="6000" dirty="0"/>
          </a:p>
        </p:txBody>
      </p:sp>
      <p:sp>
        <p:nvSpPr>
          <p:cNvPr id="20" name="TextBox 19"/>
          <p:cNvSpPr txBox="1"/>
          <p:nvPr/>
        </p:nvSpPr>
        <p:spPr>
          <a:xfrm>
            <a:off x="1446859" y="3916370"/>
            <a:ext cx="9592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008000"/>
                </a:solidFill>
              </a:rPr>
              <a:t>Positive</a:t>
            </a:r>
            <a:r>
              <a:rPr lang="en-US" sz="6000" dirty="0"/>
              <a:t> x </a:t>
            </a:r>
            <a:r>
              <a:rPr lang="en-US" sz="6000" dirty="0">
                <a:solidFill>
                  <a:srgbClr val="FF0000"/>
                </a:solidFill>
              </a:rPr>
              <a:t>Negative</a:t>
            </a:r>
            <a:r>
              <a:rPr lang="en-US" sz="6000" dirty="0"/>
              <a:t> = </a:t>
            </a:r>
            <a:r>
              <a:rPr lang="en-US" sz="6000" dirty="0">
                <a:solidFill>
                  <a:srgbClr val="FF0000"/>
                </a:solidFill>
              </a:rPr>
              <a:t>Negative 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46857" y="5099758"/>
            <a:ext cx="95148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Negative</a:t>
            </a:r>
            <a:r>
              <a:rPr lang="en-US" sz="6000" dirty="0"/>
              <a:t> x </a:t>
            </a:r>
            <a:r>
              <a:rPr lang="en-US" sz="60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6000" dirty="0"/>
              <a:t> = </a:t>
            </a:r>
            <a:r>
              <a:rPr lang="en-US" sz="6000" dirty="0">
                <a:solidFill>
                  <a:srgbClr val="FF0000"/>
                </a:solidFill>
              </a:rPr>
              <a:t>Negative</a:t>
            </a:r>
            <a:r>
              <a:rPr lang="en-US" sz="6000" dirty="0"/>
              <a:t> 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4141412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49204" y="1757544"/>
            <a:ext cx="2342309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00B050"/>
                </a:solidFill>
              </a:rPr>
              <a:t>12</a:t>
            </a:r>
            <a:endParaRPr lang="en-GB" sz="166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855" y="1757544"/>
            <a:ext cx="84013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</a:rPr>
              <a:t>–3 </a:t>
            </a:r>
            <a:r>
              <a:rPr lang="en-GB" sz="16600" dirty="0"/>
              <a:t>x </a:t>
            </a:r>
            <a:r>
              <a:rPr lang="en-GB" sz="16600" dirty="0">
                <a:solidFill>
                  <a:srgbClr val="FF0000"/>
                </a:solidFill>
              </a:rPr>
              <a:t>–4 </a:t>
            </a:r>
            <a:r>
              <a:rPr lang="en-GB" sz="166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39982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94227" y="1871152"/>
            <a:ext cx="3401892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FF0000"/>
                </a:solidFill>
              </a:rPr>
              <a:t>–12</a:t>
            </a:r>
            <a:endParaRPr lang="en-GB" sz="166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826" y="1871152"/>
            <a:ext cx="806334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>
                <a:solidFill>
                  <a:srgbClr val="FF0000"/>
                </a:solidFill>
              </a:rPr>
              <a:t>–3 </a:t>
            </a:r>
            <a:r>
              <a:rPr lang="en-GB" sz="16600" dirty="0"/>
              <a:t>x </a:t>
            </a:r>
            <a:r>
              <a:rPr lang="en-GB" sz="16600" dirty="0">
                <a:solidFill>
                  <a:schemeClr val="bg1"/>
                </a:solidFill>
              </a:rPr>
              <a:t>+</a:t>
            </a:r>
            <a:r>
              <a:rPr lang="en-GB" sz="16600" dirty="0">
                <a:solidFill>
                  <a:srgbClr val="00B050"/>
                </a:solidFill>
              </a:rPr>
              <a:t>4</a:t>
            </a:r>
            <a:r>
              <a:rPr lang="en-GB" sz="16600" dirty="0">
                <a:solidFill>
                  <a:srgbClr val="FF9933"/>
                </a:solidFill>
              </a:rPr>
              <a:t> </a:t>
            </a:r>
            <a:r>
              <a:rPr lang="en-GB" sz="166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16542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95765" y="1715980"/>
            <a:ext cx="2342309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00B050"/>
                </a:solidFill>
              </a:rPr>
              <a:t>16</a:t>
            </a:r>
            <a:endParaRPr lang="en-GB" sz="166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5193" y="1715980"/>
            <a:ext cx="6248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/>
              <a:t>(</a:t>
            </a:r>
            <a:r>
              <a:rPr lang="en-GB" sz="16600" dirty="0">
                <a:solidFill>
                  <a:srgbClr val="FF0000"/>
                </a:solidFill>
              </a:rPr>
              <a:t>–4</a:t>
            </a:r>
            <a:r>
              <a:rPr lang="en-GB" sz="16600" dirty="0"/>
              <a:t>)</a:t>
            </a:r>
            <a:r>
              <a:rPr lang="en-GB" sz="16600" baseline="30000" dirty="0"/>
              <a:t>2</a:t>
            </a:r>
            <a:r>
              <a:rPr lang="en-GB" sz="16600" dirty="0">
                <a:solidFill>
                  <a:srgbClr val="FF9933"/>
                </a:solidFill>
              </a:rPr>
              <a:t> </a:t>
            </a:r>
            <a:r>
              <a:rPr lang="en-GB" sz="166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42734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86803" y="3093122"/>
            <a:ext cx="2342309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00B050"/>
                </a:solidFill>
              </a:rPr>
              <a:t>18</a:t>
            </a:r>
            <a:endParaRPr lang="en-GB" sz="166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2518" y="444134"/>
            <a:ext cx="107390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0" dirty="0">
                <a:solidFill>
                  <a:srgbClr val="FF0000"/>
                </a:solidFill>
              </a:rPr>
              <a:t>–2 </a:t>
            </a:r>
            <a:r>
              <a:rPr lang="en-GB" sz="15000" dirty="0"/>
              <a:t>x </a:t>
            </a:r>
            <a:r>
              <a:rPr lang="en-GB" sz="15000" dirty="0">
                <a:solidFill>
                  <a:srgbClr val="FF0000"/>
                </a:solidFill>
              </a:rPr>
              <a:t>–3 </a:t>
            </a:r>
            <a:r>
              <a:rPr lang="en-GB" sz="15000" dirty="0"/>
              <a:t>x </a:t>
            </a:r>
            <a:r>
              <a:rPr lang="en-GB" sz="15000" dirty="0">
                <a:solidFill>
                  <a:srgbClr val="00B050"/>
                </a:solidFill>
              </a:rPr>
              <a:t>3</a:t>
            </a:r>
            <a:r>
              <a:rPr lang="en-GB" sz="15000" dirty="0">
                <a:solidFill>
                  <a:srgbClr val="FF9933"/>
                </a:solidFill>
              </a:rPr>
              <a:t> </a:t>
            </a:r>
            <a:r>
              <a:rPr lang="en-GB" sz="150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278892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57011" y="3093122"/>
            <a:ext cx="3401892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00B050"/>
                </a:solidFill>
              </a:rPr>
              <a:t>–</a:t>
            </a:r>
            <a:r>
              <a:rPr lang="en-US" sz="16600" dirty="0">
                <a:solidFill>
                  <a:srgbClr val="00B050"/>
                </a:solidFill>
              </a:rPr>
              <a:t>30</a:t>
            </a:r>
            <a:endParaRPr lang="en-GB" sz="166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2518" y="444134"/>
            <a:ext cx="107390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0" dirty="0">
                <a:solidFill>
                  <a:srgbClr val="FF0000"/>
                </a:solidFill>
              </a:rPr>
              <a:t>–2 </a:t>
            </a:r>
            <a:r>
              <a:rPr lang="en-GB" sz="15000" dirty="0"/>
              <a:t>x </a:t>
            </a:r>
            <a:r>
              <a:rPr lang="en-GB" sz="15000" dirty="0">
                <a:solidFill>
                  <a:srgbClr val="FF0000"/>
                </a:solidFill>
              </a:rPr>
              <a:t>–5 </a:t>
            </a:r>
            <a:r>
              <a:rPr lang="en-GB" sz="15000" dirty="0"/>
              <a:t>x </a:t>
            </a:r>
            <a:r>
              <a:rPr lang="en-GB" sz="15000" dirty="0">
                <a:solidFill>
                  <a:srgbClr val="FF0000"/>
                </a:solidFill>
              </a:rPr>
              <a:t>–3 </a:t>
            </a:r>
            <a:r>
              <a:rPr lang="en-GB" sz="150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307163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776927" y="1971260"/>
            <a:ext cx="1159293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US" sz="15000" dirty="0">
                <a:solidFill>
                  <a:srgbClr val="00B050"/>
                </a:solidFill>
              </a:rPr>
              <a:t>3</a:t>
            </a:r>
            <a:endParaRPr lang="en-GB" sz="150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09593" y="1971259"/>
                <a:ext cx="9646980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5000" dirty="0">
                    <a:solidFill>
                      <a:srgbClr val="FF0000"/>
                    </a:solidFill>
                  </a:rPr>
                  <a:t>–12 </a:t>
                </a:r>
                <a14:m>
                  <m:oMath xmlns:m="http://schemas.openxmlformats.org/officeDocument/2006/math">
                    <m:r>
                      <a:rPr lang="en-GB" sz="150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15000" dirty="0"/>
                  <a:t> </a:t>
                </a:r>
                <a:r>
                  <a:rPr lang="en-GB" sz="15000" dirty="0">
                    <a:solidFill>
                      <a:srgbClr val="FF0000"/>
                    </a:solidFill>
                  </a:rPr>
                  <a:t>–4 </a:t>
                </a:r>
                <a:r>
                  <a:rPr lang="en-GB" sz="15000" dirty="0"/>
                  <a:t>= 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93" y="1971259"/>
                <a:ext cx="9646980" cy="2400657"/>
              </a:xfrm>
              <a:prstGeom prst="rect">
                <a:avLst/>
              </a:prstGeom>
              <a:blipFill>
                <a:blip r:embed="rId2"/>
                <a:stretch>
                  <a:fillRect l="-10929" t="-22081" r="-9413" b="-45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56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2" y="2334129"/>
            <a:ext cx="11876116" cy="27421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77192" y="4397616"/>
            <a:ext cx="91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–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43210" y="4522306"/>
            <a:ext cx="91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+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0B3996-5CBB-E7DD-33B3-63BDCD8E6C3C}"/>
              </a:ext>
            </a:extLst>
          </p:cNvPr>
          <p:cNvSpPr txBox="1"/>
          <p:nvPr/>
        </p:nvSpPr>
        <p:spPr>
          <a:xfrm>
            <a:off x="532015" y="443346"/>
            <a:ext cx="11127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Is zero negative or positive? </a:t>
            </a:r>
            <a:endParaRPr lang="en-GB" sz="7200" b="1" dirty="0"/>
          </a:p>
        </p:txBody>
      </p:sp>
    </p:spTree>
    <p:extLst>
      <p:ext uri="{BB962C8B-B14F-4D97-AF65-F5344CB8AC3E}">
        <p14:creationId xmlns:p14="http://schemas.microsoft.com/office/powerpoint/2010/main" val="3414439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619628" y="1757544"/>
            <a:ext cx="2323072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6600" dirty="0">
                <a:solidFill>
                  <a:srgbClr val="FF0000"/>
                </a:solidFill>
              </a:rPr>
              <a:t>–</a:t>
            </a:r>
            <a:r>
              <a:rPr lang="en-US" sz="16600" dirty="0">
                <a:solidFill>
                  <a:srgbClr val="FF0000"/>
                </a:solidFill>
              </a:rPr>
              <a:t>2</a:t>
            </a:r>
            <a:endParaRPr lang="en-GB" sz="166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7194" y="1757544"/>
                <a:ext cx="9017502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600" dirty="0">
                    <a:solidFill>
                      <a:srgbClr val="FF0000"/>
                    </a:solidFill>
                  </a:rPr>
                  <a:t>–8 </a:t>
                </a:r>
                <a14:m>
                  <m:oMath xmlns:m="http://schemas.openxmlformats.org/officeDocument/2006/math">
                    <m:r>
                      <a:rPr lang="en-GB" sz="166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16600" dirty="0"/>
                  <a:t> </a:t>
                </a:r>
                <a:r>
                  <a:rPr lang="en-GB" sz="16600" dirty="0">
                    <a:solidFill>
                      <a:srgbClr val="00B050"/>
                    </a:solidFill>
                  </a:rPr>
                  <a:t>4</a:t>
                </a:r>
                <a:r>
                  <a:rPr lang="en-GB" sz="16600" dirty="0">
                    <a:solidFill>
                      <a:srgbClr val="FF0000"/>
                    </a:solidFill>
                  </a:rPr>
                  <a:t> </a:t>
                </a:r>
                <a:r>
                  <a:rPr lang="en-GB" sz="16600" dirty="0"/>
                  <a:t>= 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94" y="1757544"/>
                <a:ext cx="9017502" cy="2646878"/>
              </a:xfrm>
              <a:prstGeom prst="rect">
                <a:avLst/>
              </a:prstGeom>
              <a:blipFill>
                <a:blip r:embed="rId2"/>
                <a:stretch>
                  <a:fillRect l="-13041" t="-21839" r="-5811" b="-452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231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467" t="10143" r="4558" b="3659"/>
          <a:stretch/>
        </p:blipFill>
        <p:spPr>
          <a:xfrm>
            <a:off x="1002535" y="731658"/>
            <a:ext cx="10003315" cy="59260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231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</a:rPr>
              <a:t>What is minus 10 takeaway 4? Who is right and Why?</a:t>
            </a:r>
          </a:p>
        </p:txBody>
      </p:sp>
    </p:spTree>
    <p:extLst>
      <p:ext uri="{BB962C8B-B14F-4D97-AF65-F5344CB8AC3E}">
        <p14:creationId xmlns:p14="http://schemas.microsoft.com/office/powerpoint/2010/main" val="290189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467" t="10143" r="4558" b="3659"/>
          <a:stretch/>
        </p:blipFill>
        <p:spPr>
          <a:xfrm>
            <a:off x="1002535" y="731658"/>
            <a:ext cx="10003315" cy="59260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00B050"/>
                </a:solidFill>
              </a:rPr>
              <a:t>What is 10 takeaway negative 4? Who is right and Why?</a:t>
            </a:r>
          </a:p>
        </p:txBody>
      </p:sp>
    </p:spTree>
    <p:extLst>
      <p:ext uri="{BB962C8B-B14F-4D97-AF65-F5344CB8AC3E}">
        <p14:creationId xmlns:p14="http://schemas.microsoft.com/office/powerpoint/2010/main" val="63337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51728" y="4612811"/>
            <a:ext cx="10802963" cy="1061709"/>
            <a:chOff x="0" y="214316"/>
            <a:chExt cx="4842" cy="449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4316"/>
              <a:ext cx="484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9" y="214508"/>
              <a:ext cx="184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" y="214508"/>
              <a:ext cx="2249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" y="214508"/>
              <a:ext cx="2317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4870330" y="4993507"/>
            <a:ext cx="640324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7476249" y="4993507"/>
            <a:ext cx="497534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5162603" y="4293584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5655675" y="4293584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6146516" y="4293584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6639588" y="4293584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7130428" y="4293584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03447" y="3462587"/>
            <a:ext cx="1023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00FF"/>
                </a:solidFill>
              </a:rPr>
              <a:t>+ 5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42200" y="549704"/>
            <a:ext cx="1082348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00B05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5700" y="549704"/>
            <a:ext cx="58695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–2 </a:t>
            </a:r>
            <a:r>
              <a:rPr lang="en-GB" sz="13800" dirty="0"/>
              <a:t>+ </a:t>
            </a:r>
            <a:r>
              <a:rPr lang="en-GB" sz="13800" dirty="0">
                <a:solidFill>
                  <a:srgbClr val="0000FF"/>
                </a:solidFill>
              </a:rPr>
              <a:t>5 </a:t>
            </a:r>
            <a:r>
              <a:rPr lang="en-GB" sz="13800" dirty="0"/>
              <a:t>= </a:t>
            </a:r>
          </a:p>
        </p:txBody>
      </p:sp>
    </p:spTree>
    <p:extLst>
      <p:ext uri="{BB962C8B-B14F-4D97-AF65-F5344CB8AC3E}">
        <p14:creationId xmlns:p14="http://schemas.microsoft.com/office/powerpoint/2010/main" val="110262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t="55337"/>
          <a:stretch/>
        </p:blipFill>
        <p:spPr>
          <a:xfrm>
            <a:off x="696271" y="4552122"/>
            <a:ext cx="10856448" cy="10839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24855" y="505095"/>
            <a:ext cx="196399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00B050"/>
                </a:solidFill>
              </a:rPr>
              <a:t>–</a:t>
            </a:r>
            <a:r>
              <a:rPr lang="en-GB" sz="13800" dirty="0">
                <a:solidFill>
                  <a:srgbClr val="00B050"/>
                </a:solidFill>
                <a:cs typeface="Arial" panose="020B0604020202020204" pitchFamily="34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7220" y="505096"/>
            <a:ext cx="59297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–2 </a:t>
            </a:r>
            <a:r>
              <a:rPr lang="en-GB" sz="13800" dirty="0"/>
              <a:t>– </a:t>
            </a:r>
            <a:r>
              <a:rPr lang="en-GB" sz="13800" dirty="0">
                <a:solidFill>
                  <a:srgbClr val="0000FF"/>
                </a:solidFill>
              </a:rPr>
              <a:t>5 </a:t>
            </a:r>
            <a:r>
              <a:rPr lang="en-GB" sz="13800" dirty="0"/>
              <a:t>=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5925" t="7556" r="55633" b="44936"/>
          <a:stretch/>
        </p:blipFill>
        <p:spPr>
          <a:xfrm>
            <a:off x="2418521" y="3399182"/>
            <a:ext cx="3087757" cy="115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9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07393" y="4984113"/>
            <a:ext cx="10802963" cy="1061709"/>
            <a:chOff x="0" y="214316"/>
            <a:chExt cx="4842" cy="449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4316"/>
              <a:ext cx="484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9" y="214508"/>
              <a:ext cx="184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" y="214508"/>
              <a:ext cx="2249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" y="214508"/>
              <a:ext cx="2317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4825995" y="5364809"/>
            <a:ext cx="640324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7431914" y="5364809"/>
            <a:ext cx="497534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5118268" y="4664886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5611340" y="4664886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6102181" y="4664886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6595253" y="4664886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7086093" y="4664886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7995" y="3814978"/>
            <a:ext cx="1023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00FF"/>
                </a:solidFill>
              </a:rPr>
              <a:t>+ 5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939018" y="449677"/>
            <a:ext cx="1082348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13800" dirty="0">
                <a:solidFill>
                  <a:srgbClr val="00B05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8675" y="449678"/>
            <a:ext cx="68607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–2 </a:t>
            </a:r>
            <a:r>
              <a:rPr lang="en-GB" sz="13800" dirty="0"/>
              <a:t>– </a:t>
            </a:r>
            <a:r>
              <a:rPr lang="en-GB" sz="13800" dirty="0">
                <a:solidFill>
                  <a:srgbClr val="0000FF"/>
                </a:solidFill>
              </a:rPr>
              <a:t>–5 </a:t>
            </a:r>
            <a:r>
              <a:rPr lang="en-GB" sz="138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192471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7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07393" y="4984113"/>
            <a:ext cx="10802963" cy="1061709"/>
            <a:chOff x="0" y="214316"/>
            <a:chExt cx="4842" cy="449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4316"/>
              <a:ext cx="4842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9" y="214508"/>
              <a:ext cx="184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" y="214508"/>
              <a:ext cx="2249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" y="214508"/>
              <a:ext cx="2317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6862984" y="5345898"/>
            <a:ext cx="522642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9347363" y="5345898"/>
            <a:ext cx="497534" cy="707885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noProof="0" dirty="0">
                <a:solidFill>
                  <a:srgbClr val="00B050"/>
                </a:solidFill>
                <a:latin typeface="Calibri" panose="020F0502020204030204"/>
              </a:rPr>
              <a:t>7</a:t>
            </a:r>
            <a:endParaRPr kumimoji="0" lang="en-GB" sz="40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7092842" y="4647832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7585914" y="4647832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8076755" y="4647832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8569827" y="4647832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9060667" y="4647832"/>
            <a:ext cx="535463" cy="454004"/>
          </a:xfrm>
          <a:prstGeom prst="curvedDownArrow">
            <a:avLst>
              <a:gd name="adj1" fmla="val 4306"/>
              <a:gd name="adj2" fmla="val 27083"/>
              <a:gd name="adj3" fmla="val 22227"/>
            </a:avLst>
          </a:prstGeom>
          <a:solidFill>
            <a:srgbClr val="FF660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32569" y="3797924"/>
            <a:ext cx="1023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00FF"/>
                </a:solidFill>
              </a:rPr>
              <a:t>+ 5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05920" y="331377"/>
            <a:ext cx="108234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US" sz="13800" dirty="0">
                <a:solidFill>
                  <a:srgbClr val="00B050"/>
                </a:solidFill>
                <a:cs typeface="Arial" panose="020B0604020202020204" pitchFamily="34" charset="0"/>
              </a:rPr>
              <a:t>7</a:t>
            </a:r>
            <a:endParaRPr lang="en-GB" sz="13800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5147" y="331378"/>
            <a:ext cx="61123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FF0000"/>
                </a:solidFill>
              </a:rPr>
              <a:t>2 </a:t>
            </a:r>
            <a:r>
              <a:rPr lang="en-GB" sz="13800" dirty="0"/>
              <a:t>– </a:t>
            </a:r>
            <a:r>
              <a:rPr lang="en-GB" sz="13800" dirty="0">
                <a:solidFill>
                  <a:srgbClr val="0000FF"/>
                </a:solidFill>
              </a:rPr>
              <a:t>–5 </a:t>
            </a:r>
            <a:r>
              <a:rPr lang="en-GB" sz="13800" dirty="0"/>
              <a:t>=  </a:t>
            </a:r>
          </a:p>
        </p:txBody>
      </p:sp>
    </p:spTree>
    <p:extLst>
      <p:ext uri="{BB962C8B-B14F-4D97-AF65-F5344CB8AC3E}">
        <p14:creationId xmlns:p14="http://schemas.microsoft.com/office/powerpoint/2010/main" val="18051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7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4239" y="273715"/>
            <a:ext cx="10291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Adding and Subtracting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4414" y="1795476"/>
            <a:ext cx="10961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8000"/>
                </a:solidFill>
              </a:rPr>
              <a:t>Positive</a:t>
            </a:r>
            <a:r>
              <a:rPr lang="en-US" sz="4800" dirty="0"/>
              <a:t> and 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4800" dirty="0"/>
              <a:t> replace with 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4800" dirty="0"/>
              <a:t> 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84414" y="5252763"/>
            <a:ext cx="11330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and </a:t>
            </a:r>
            <a:r>
              <a:rPr lang="en-US" sz="4800" dirty="0">
                <a:solidFill>
                  <a:srgbClr val="008000"/>
                </a:solidFill>
              </a:rPr>
              <a:t>Positive</a:t>
            </a:r>
            <a:r>
              <a:rPr lang="en-US" sz="4800" dirty="0"/>
              <a:t> replace with </a:t>
            </a:r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84413" y="2947905"/>
            <a:ext cx="11219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and </a:t>
            </a:r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replace with </a:t>
            </a:r>
            <a:r>
              <a:rPr lang="en-US" sz="4800" dirty="0">
                <a:solidFill>
                  <a:schemeClr val="accent6">
                    <a:lumMod val="75000"/>
                  </a:schemeClr>
                </a:solidFill>
              </a:rPr>
              <a:t>Positive</a:t>
            </a:r>
            <a:r>
              <a:rPr lang="en-US" sz="4800" dirty="0"/>
              <a:t> 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684414" y="4100334"/>
            <a:ext cx="111473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8000"/>
                </a:solidFill>
              </a:rPr>
              <a:t>Positive</a:t>
            </a:r>
            <a:r>
              <a:rPr lang="en-US" sz="4800" dirty="0"/>
              <a:t> and </a:t>
            </a:r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replace with </a:t>
            </a:r>
            <a:r>
              <a:rPr lang="en-US" sz="4800" dirty="0">
                <a:solidFill>
                  <a:srgbClr val="FF0000"/>
                </a:solidFill>
              </a:rPr>
              <a:t>Negative</a:t>
            </a:r>
            <a:r>
              <a:rPr lang="en-US" sz="4800" dirty="0"/>
              <a:t>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031870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231</Words>
  <Application>Microsoft Office PowerPoint</Application>
  <PresentationFormat>Widescreen</PresentationFormat>
  <Paragraphs>60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29</cp:revision>
  <dcterms:created xsi:type="dcterms:W3CDTF">2016-02-24T05:00:44Z</dcterms:created>
  <dcterms:modified xsi:type="dcterms:W3CDTF">2024-09-04T06:20:03Z</dcterms:modified>
</cp:coreProperties>
</file>