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C35A0-9613-B2E8-0D15-97C30E4C04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5CCCC6-42AD-0C23-9232-DB6C3AD715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A506F-F781-2885-40E4-7BCCA50CF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B98B-84C6-40C0-855F-1F96A0EB6461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B4B50-14FC-9616-2F3B-28EFACAD5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37D22-05AD-1762-F1F1-DDE6FB3DE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2286-E776-4D95-A4B5-A7155315B2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276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6F900-6E83-54D9-29E5-9F29D4676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D02D9-5233-8200-CBDA-C0D7C6C05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822EC-9F7D-E9A0-4F4D-4957FC7ED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B98B-84C6-40C0-855F-1F96A0EB6461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34FCD-295C-0F05-7653-247F34BA7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61B2C-B60D-81B4-E5E9-170615AB7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2286-E776-4D95-A4B5-A7155315B2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149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BC5EE-FD70-AFF0-2C00-2FF7C1B91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1602EB-D146-A02A-033B-DAC95855B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1F61B-4AFD-AB72-04BB-DDDD26A54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B98B-84C6-40C0-855F-1F96A0EB6461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05D2D-DFB9-7759-3D00-6C2FE0601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C31CF-6F93-4620-0618-EE8795B03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2286-E776-4D95-A4B5-A7155315B2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5057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AF3DF-FD44-6672-DB99-B15E00139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174B4-9F44-8F24-A112-E0F950AE02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67562D-356B-9231-C761-D32DD455B1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E50DFC-F913-AC9E-01E0-9E5FA50D6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B98B-84C6-40C0-855F-1F96A0EB6461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BCF37B-1E3A-88E6-F7B5-CC7706867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309619-87CF-8A37-EB9D-E87081CD7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2286-E776-4D95-A4B5-A7155315B2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242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7C6EB-7810-6747-796E-F8E4CBADA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D16E5-1542-A42E-FE2F-CADAA4A71A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CA9BCC-3524-2B44-1F4D-2FB1D1AFEE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9C35EB-1A13-D8B3-47E9-B08C23CAE7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D84178-9F10-2947-BC49-3584C9404B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D12F3E-0BBE-84CC-4CF8-143C41E26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B98B-84C6-40C0-855F-1F96A0EB6461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07FC51-5C20-1F1F-3688-71782BBEB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CB6617-93D9-C626-4B4E-0D0063FB4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2286-E776-4D95-A4B5-A7155315B2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717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641DC-0BB4-FC53-3597-9BFE3360F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238BE6-872B-8736-E16B-C8CB53EE9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B98B-84C6-40C0-855F-1F96A0EB6461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6D3D62-F1C6-0720-1BCB-AAA5234AB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264BAD-1044-B63A-9DEA-97F2B1938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2286-E776-4D95-A4B5-A7155315B2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154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683B50-76AB-FAFD-8609-F1E740F5F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B98B-84C6-40C0-855F-1F96A0EB6461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C0D9EA-1850-3293-408A-CAD0F7131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A344D2-758E-DE14-5608-9D05F7A79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2286-E776-4D95-A4B5-A7155315B2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649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FF0E3-9EFF-19D2-317D-D82A771BA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902DB-8C4E-1F38-D7FC-7A100E1BA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FA87CB-D01B-59F2-5B4C-742B503AEA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E7AC81-8375-D4AC-73D0-89BAE72EC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B98B-84C6-40C0-855F-1F96A0EB6461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33995-B26F-5F9C-5037-675DE51DD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03F5F-D417-B01A-06CB-A214FCFED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2286-E776-4D95-A4B5-A7155315B2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1682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F7EBF-6E3B-B55F-40AF-3B0CEC682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9DB92A-2171-1F2E-A34A-0AC465E24B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121A7-3435-CBB2-7A91-6D8C94410E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3BC75C-7602-7C7F-5116-0E858AF6D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B98B-84C6-40C0-855F-1F96A0EB6461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E119E-6DEF-B277-E4EC-FB09C2E90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0DC0D7-7FF1-6F4D-4F9B-FFEF9688E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2286-E776-4D95-A4B5-A7155315B2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133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E8E27-8A08-C864-1A2B-869589FD9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67D1F7-E712-11C6-9541-D11579ED34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6645B-D045-4BAD-169F-1933978C1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B98B-84C6-40C0-855F-1F96A0EB6461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7BEEB-8A47-675F-344A-25CEBB0F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6818A-7B63-C16A-D94B-FD7E8DD5E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2286-E776-4D95-A4B5-A7155315B2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3497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E8896A-4116-ACF8-4681-615E127CA0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146109-089B-2D7E-156F-F89CFC283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DA9903-9A7D-26CC-80CD-ADD3263B9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8B98B-84C6-40C0-855F-1F96A0EB6461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0F98F-9B94-1072-A47D-12C1B5B0A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47C27-4027-4029-348F-3D767144A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2286-E776-4D95-A4B5-A7155315B2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43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5EB4C1-6A80-37BA-9CCA-8B5DD081F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8F40A4-E60B-7B98-30E0-576D3AAF13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4129A-8AFC-2FCB-9132-F9063CA02C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8B98B-84C6-40C0-855F-1F96A0EB6461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BCF2B-7826-55D7-ACF8-D60FD0D9C0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67B12-004E-C2D3-A0EC-CAE83B80B8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02286-E776-4D95-A4B5-A7155315B2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1124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FF49A0C-C9FA-25C7-0C4E-7A63F8614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766" y="176135"/>
            <a:ext cx="11696467" cy="187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Combined Transformations Challenge</a:t>
            </a:r>
            <a:endParaRPr kumimoji="0" lang="en-GB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Starting from triangle ABC, can you work out the order for the 7 transformations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below so that the final transformation will return you to the original triangle ABC.</a:t>
            </a:r>
            <a:endParaRPr kumimoji="0" lang="en-GB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 are not allowed to extend the grid!</a:t>
            </a:r>
            <a:endParaRPr kumimoji="0" lang="en-GB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Picture 2">
            <a:extLst>
              <a:ext uri="{FF2B5EF4-FFF2-40B4-BE49-F238E27FC236}">
                <a16:creationId xmlns:a16="http://schemas.microsoft.com/office/drawing/2014/main" id="{0ADDA0C8-6A72-55BA-5FE9-3BE6CF0E7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3" y="2442972"/>
            <a:ext cx="5918354" cy="2903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3B7178-874B-9416-B9B7-AB60619AD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458" y="2442972"/>
            <a:ext cx="5854775" cy="441502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163550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5DDABC0-4315-C005-1D28-8F53B2CECEBB}"/>
              </a:ext>
            </a:extLst>
          </p:cNvPr>
          <p:cNvSpPr txBox="1"/>
          <p:nvPr/>
        </p:nvSpPr>
        <p:spPr>
          <a:xfrm>
            <a:off x="1997094" y="2081242"/>
            <a:ext cx="84315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840008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6DB36ACB-A442-7706-F078-DBCC7731187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46019478"/>
                  </p:ext>
                </p:extLst>
              </p:nvPr>
            </p:nvGraphicFramePr>
            <p:xfrm>
              <a:off x="318668" y="288076"/>
              <a:ext cx="11574142" cy="625857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1574142">
                      <a:extLst>
                        <a:ext uri="{9D8B030D-6E8A-4147-A177-3AD203B41FA5}">
                          <a16:colId xmlns:a16="http://schemas.microsoft.com/office/drawing/2014/main" val="3928700553"/>
                        </a:ext>
                      </a:extLst>
                    </a:gridCol>
                  </a:tblGrid>
                  <a:tr h="8661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28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Reflection in the line x = 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83869598"/>
                      </a:ext>
                    </a:extLst>
                  </a:tr>
                  <a:tr h="8661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28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Rotation 90</a:t>
                          </a:r>
                          <a:r>
                            <a:rPr lang="en-GB" sz="28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°</a:t>
                          </a:r>
                          <a:r>
                            <a:rPr lang="en-GB" sz="28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clockwise about (0, 0)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73731126"/>
                      </a:ext>
                    </a:extLst>
                  </a:tr>
                  <a:tr h="102223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28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Translation by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en-GB" sz="2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1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GB" sz="28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a:rPr lang="en-GB" sz="28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−3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GB" sz="28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1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</m:oMath>
                          </a14:m>
                          <a:endParaRPr lang="en-GB" sz="2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0092330"/>
                      </a:ext>
                    </a:extLst>
                  </a:tr>
                  <a:tr h="90553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28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Enlargement by scale factor 3 with centre of enlargement at (-7, -2)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90683157"/>
                      </a:ext>
                    </a:extLst>
                  </a:tr>
                  <a:tr h="8661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28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Rotation 180</a:t>
                          </a:r>
                          <a:r>
                            <a:rPr lang="en-GB" sz="28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° about (11, 0)</a:t>
                          </a:r>
                          <a:endParaRPr lang="en-GB" sz="2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78709819"/>
                      </a:ext>
                    </a:extLst>
                  </a:tr>
                  <a:tr h="8661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28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Enlargement by scale factor 1/3 with centre of enlargement at (-10, -1)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46381536"/>
                      </a:ext>
                    </a:extLst>
                  </a:tr>
                  <a:tr h="8661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28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Reflection in the line y = -x - 1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8821461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6DB36ACB-A442-7706-F078-DBCC7731187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46019478"/>
                  </p:ext>
                </p:extLst>
              </p:nvPr>
            </p:nvGraphicFramePr>
            <p:xfrm>
              <a:off x="318668" y="288076"/>
              <a:ext cx="11574142" cy="625857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1574142">
                      <a:extLst>
                        <a:ext uri="{9D8B030D-6E8A-4147-A177-3AD203B41FA5}">
                          <a16:colId xmlns:a16="http://schemas.microsoft.com/office/drawing/2014/main" val="3928700553"/>
                        </a:ext>
                      </a:extLst>
                    </a:gridCol>
                  </a:tblGrid>
                  <a:tr h="8661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28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Reflection in the line x = 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83869598"/>
                      </a:ext>
                    </a:extLst>
                  </a:tr>
                  <a:tr h="8661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28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Rotation 90</a:t>
                          </a:r>
                          <a:r>
                            <a:rPr lang="en-GB" sz="28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°</a:t>
                          </a:r>
                          <a:r>
                            <a:rPr lang="en-GB" sz="28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clockwise about (0, 0)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73731126"/>
                      </a:ext>
                    </a:extLst>
                  </a:tr>
                  <a:tr h="102223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3" t="-176190" r="-158" b="-3440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092330"/>
                      </a:ext>
                    </a:extLst>
                  </a:tr>
                  <a:tr h="90553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28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Enlargement by scale factor 3 with centre of enlargement at (-7, -2)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90683157"/>
                      </a:ext>
                    </a:extLst>
                  </a:tr>
                  <a:tr h="8661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28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Rotation 180</a:t>
                          </a:r>
                          <a:r>
                            <a:rPr lang="en-GB" sz="28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° about (11, 0)</a:t>
                          </a:r>
                          <a:endParaRPr lang="en-GB" sz="2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78709819"/>
                      </a:ext>
                    </a:extLst>
                  </a:tr>
                  <a:tr h="8661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28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Enlargement by scale factor 1/3 with centre of enlargement at (-10, -1)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46381536"/>
                      </a:ext>
                    </a:extLst>
                  </a:tr>
                  <a:tr h="86616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28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Reflection in the line y = -x - 1</a:t>
                          </a: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8821461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762913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114</Words>
  <Application>Microsoft Office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2023-11-09T09:37:22Z</dcterms:created>
  <dcterms:modified xsi:type="dcterms:W3CDTF">2023-11-09T09:40:36Z</dcterms:modified>
</cp:coreProperties>
</file>