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30" r:id="rId2"/>
    <p:sldId id="626" r:id="rId3"/>
    <p:sldId id="523" r:id="rId4"/>
    <p:sldId id="621" r:id="rId5"/>
    <p:sldId id="616" r:id="rId6"/>
    <p:sldId id="526" r:id="rId7"/>
    <p:sldId id="62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A352F-29A8-4733-A1EB-8CBC6C0ECDD9}" v="1206" dt="2024-01-17T10:14:44.496"/>
    <p1510:client id="{C021F399-2C71-4F9D-AC8F-8E0B43D54A62}" v="3" dt="2024-01-17T10:21:48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02" autoAdjust="0"/>
    <p:restoredTop sz="87722" autoAdjust="0"/>
  </p:normalViewPr>
  <p:slideViewPr>
    <p:cSldViewPr>
      <p:cViewPr varScale="1">
        <p:scale>
          <a:sx n="82" d="100"/>
          <a:sy n="82" d="100"/>
        </p:scale>
        <p:origin x="339" y="3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D8A352F-29A8-4733-A1EB-8CBC6C0ECDD9}"/>
    <pc:docChg chg="undo custSel addSld delSld modSld sldOrd modMainMaster modNotesMaster">
      <pc:chgData name="Stewart Gale" userId="3647ddd2-6040-41ae-a96d-232c23482af8" providerId="ADAL" clId="{1D8A352F-29A8-4733-A1EB-8CBC6C0ECDD9}" dt="2024-01-17T10:15:35.938" v="2130" actId="478"/>
      <pc:docMkLst>
        <pc:docMk/>
      </pc:docMkLst>
      <pc:sldChg chg="del">
        <pc:chgData name="Stewart Gale" userId="3647ddd2-6040-41ae-a96d-232c23482af8" providerId="ADAL" clId="{1D8A352F-29A8-4733-A1EB-8CBC6C0ECDD9}" dt="2023-06-21T18:09:58.156" v="0" actId="47"/>
        <pc:sldMkLst>
          <pc:docMk/>
          <pc:sldMk cId="1629306738" sldId="291"/>
        </pc:sldMkLst>
      </pc:sldChg>
      <pc:sldChg chg="addSp delSp modSp mod addAnim delAnim modAnim">
        <pc:chgData name="Stewart Gale" userId="3647ddd2-6040-41ae-a96d-232c23482af8" providerId="ADAL" clId="{1D8A352F-29A8-4733-A1EB-8CBC6C0ECDD9}" dt="2024-01-17T06:35:02.096" v="1269" actId="1076"/>
        <pc:sldMkLst>
          <pc:docMk/>
          <pc:sldMk cId="3143325260" sldId="513"/>
        </pc:sldMkLst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2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4:08.629" v="1246" actId="1076"/>
          <ac:spMkLst>
            <pc:docMk/>
            <pc:sldMk cId="3143325260" sldId="513"/>
            <ac:spMk id="2" creationId="{653C4807-6CC8-85DA-F220-BDF943EE8E7A}"/>
          </ac:spMkLst>
        </pc:spChg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4-01-17T06:33:27.289" v="1231" actId="478"/>
          <ac:spMkLst>
            <pc:docMk/>
            <pc:sldMk cId="3143325260" sldId="513"/>
            <ac:spMk id="6" creationId="{FFAE8CEF-E485-9FEA-12F2-BE27CFFBDA1F}"/>
          </ac:spMkLst>
        </pc:spChg>
        <pc:spChg chg="add del mod">
          <ac:chgData name="Stewart Gale" userId="3647ddd2-6040-41ae-a96d-232c23482af8" providerId="ADAL" clId="{1D8A352F-29A8-4733-A1EB-8CBC6C0ECDD9}" dt="2023-06-21T18:14:52.328" v="135" actId="478"/>
          <ac:spMkLst>
            <pc:docMk/>
            <pc:sldMk cId="3143325260" sldId="513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0.724" v="129" actId="478"/>
          <ac:spMkLst>
            <pc:docMk/>
            <pc:sldMk cId="3143325260" sldId="513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43325260" sldId="513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19:33.234" v="197" actId="478"/>
          <ac:spMkLst>
            <pc:docMk/>
            <pc:sldMk cId="3143325260" sldId="513"/>
            <ac:spMk id="17" creationId="{DE3DB9C1-E569-C91E-9796-CFC764DA2F60}"/>
          </ac:spMkLst>
        </pc:spChg>
        <pc:spChg chg="add del mod">
          <ac:chgData name="Stewart Gale" userId="3647ddd2-6040-41ae-a96d-232c23482af8" providerId="ADAL" clId="{1D8A352F-29A8-4733-A1EB-8CBC6C0ECDD9}" dt="2023-06-21T18:25:04.325" v="344" actId="478"/>
          <ac:spMkLst>
            <pc:docMk/>
            <pc:sldMk cId="3143325260" sldId="513"/>
            <ac:spMk id="18" creationId="{20160333-25ED-68B2-FFA6-E99A450CE302}"/>
          </ac:spMkLst>
        </pc:spChg>
        <pc:spChg chg="add del mod">
          <ac:chgData name="Stewart Gale" userId="3647ddd2-6040-41ae-a96d-232c23482af8" providerId="ADAL" clId="{1D8A352F-29A8-4733-A1EB-8CBC6C0ECDD9}" dt="2024-01-17T06:33:43.141" v="1234" actId="478"/>
          <ac:spMkLst>
            <pc:docMk/>
            <pc:sldMk cId="3143325260" sldId="513"/>
            <ac:spMk id="20" creationId="{F13780A2-6BA4-AAAF-F474-51D3807994EF}"/>
          </ac:spMkLst>
        </pc:spChg>
        <pc:spChg chg="del mod">
          <ac:chgData name="Stewart Gale" userId="3647ddd2-6040-41ae-a96d-232c23482af8" providerId="ADAL" clId="{1D8A352F-29A8-4733-A1EB-8CBC6C0ECDD9}" dt="2023-06-21T18:14:05.330" v="130" actId="478"/>
          <ac:spMkLst>
            <pc:docMk/>
            <pc:sldMk cId="3143325260" sldId="513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06:33:27.289" v="1231" actId="478"/>
          <ac:spMkLst>
            <pc:docMk/>
            <pc:sldMk cId="3143325260" sldId="513"/>
            <ac:spMk id="2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7.275" v="131" actId="478"/>
          <ac:spMkLst>
            <pc:docMk/>
            <pc:sldMk cId="3143325260" sldId="513"/>
            <ac:spMk id="2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9.565" v="132" actId="478"/>
          <ac:spMkLst>
            <pc:docMk/>
            <pc:sldMk cId="3143325260" sldId="513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14:52.328" v="135" actId="478"/>
          <ac:spMkLst>
            <pc:docMk/>
            <pc:sldMk cId="3143325260" sldId="513"/>
            <ac:spMk id="2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6:49.728" v="157" actId="478"/>
          <ac:spMkLst>
            <pc:docMk/>
            <pc:sldMk cId="3143325260" sldId="513"/>
            <ac:spMk id="26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4:42.059" v="1260" actId="14100"/>
          <ac:spMkLst>
            <pc:docMk/>
            <pc:sldMk cId="3143325260" sldId="513"/>
            <ac:spMk id="28" creationId="{5BC80EF5-6F01-3735-9999-0D2EB748F4F7}"/>
          </ac:spMkLst>
        </pc:spChg>
        <pc:spChg chg="add mod">
          <ac:chgData name="Stewart Gale" userId="3647ddd2-6040-41ae-a96d-232c23482af8" providerId="ADAL" clId="{1D8A352F-29A8-4733-A1EB-8CBC6C0ECDD9}" dt="2024-01-17T06:34:46.299" v="1262" actId="1076"/>
          <ac:spMkLst>
            <pc:docMk/>
            <pc:sldMk cId="3143325260" sldId="513"/>
            <ac:spMk id="30" creationId="{D9058DF8-4046-7E20-1DF5-75B93E699B27}"/>
          </ac:spMkLst>
        </pc:spChg>
        <pc:spChg chg="add mod">
          <ac:chgData name="Stewart Gale" userId="3647ddd2-6040-41ae-a96d-232c23482af8" providerId="ADAL" clId="{1D8A352F-29A8-4733-A1EB-8CBC6C0ECDD9}" dt="2024-01-17T06:34:46.299" v="1262" actId="1076"/>
          <ac:spMkLst>
            <pc:docMk/>
            <pc:sldMk cId="3143325260" sldId="513"/>
            <ac:spMk id="31" creationId="{2D97A10D-A0C1-2258-1017-085688481CEE}"/>
          </ac:spMkLst>
        </pc:spChg>
        <pc:spChg chg="add mod">
          <ac:chgData name="Stewart Gale" userId="3647ddd2-6040-41ae-a96d-232c23482af8" providerId="ADAL" clId="{1D8A352F-29A8-4733-A1EB-8CBC6C0ECDD9}" dt="2024-01-17T06:34:49.491" v="1263" actId="1076"/>
          <ac:spMkLst>
            <pc:docMk/>
            <pc:sldMk cId="3143325260" sldId="513"/>
            <ac:spMk id="32" creationId="{2378D687-1EDA-D3F8-9A71-79DD5790BC49}"/>
          </ac:spMkLst>
        </pc:spChg>
        <pc:spChg chg="add mod">
          <ac:chgData name="Stewart Gale" userId="3647ddd2-6040-41ae-a96d-232c23482af8" providerId="ADAL" clId="{1D8A352F-29A8-4733-A1EB-8CBC6C0ECDD9}" dt="2024-01-17T06:34:52.530" v="1264" actId="1076"/>
          <ac:spMkLst>
            <pc:docMk/>
            <pc:sldMk cId="3143325260" sldId="513"/>
            <ac:spMk id="34" creationId="{C7B624B5-593B-EC8D-27C2-74E05E55B3F9}"/>
          </ac:spMkLst>
        </pc:spChg>
        <pc:spChg chg="add mod">
          <ac:chgData name="Stewart Gale" userId="3647ddd2-6040-41ae-a96d-232c23482af8" providerId="ADAL" clId="{1D8A352F-29A8-4733-A1EB-8CBC6C0ECDD9}" dt="2024-01-17T06:35:02.096" v="1269" actId="1076"/>
          <ac:spMkLst>
            <pc:docMk/>
            <pc:sldMk cId="3143325260" sldId="513"/>
            <ac:spMk id="35" creationId="{DF18EAEA-7146-24CD-325C-93B3AAEAED4F}"/>
          </ac:spMkLst>
        </pc:spChg>
        <pc:grpChg chg="del mod">
          <ac:chgData name="Stewart Gale" userId="3647ddd2-6040-41ae-a96d-232c23482af8" providerId="ADAL" clId="{1D8A352F-29A8-4733-A1EB-8CBC6C0ECDD9}" dt="2023-06-21T18:13:31.504" v="117" actId="478"/>
          <ac:grpSpMkLst>
            <pc:docMk/>
            <pc:sldMk cId="3143325260" sldId="513"/>
            <ac:grpSpMk id="14" creationId="{00000000-0000-0000-0000-000000000000}"/>
          </ac:grpSpMkLst>
        </pc:grpChg>
        <pc:cxnChg chg="del mod">
          <ac:chgData name="Stewart Gale" userId="3647ddd2-6040-41ae-a96d-232c23482af8" providerId="ADAL" clId="{1D8A352F-29A8-4733-A1EB-8CBC6C0ECDD9}" dt="2023-06-21T18:21:55.830" v="244" actId="478"/>
          <ac:cxnSpMkLst>
            <pc:docMk/>
            <pc:sldMk cId="3143325260" sldId="513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14:00.724" v="129" actId="478"/>
          <ac:cxnSpMkLst>
            <pc:docMk/>
            <pc:sldMk cId="3143325260" sldId="513"/>
            <ac:cxnSpMk id="12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21:55.830" v="244" actId="478"/>
          <ac:cxnSpMkLst>
            <pc:docMk/>
            <pc:sldMk cId="3143325260" sldId="513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143325260" sldId="513"/>
            <ac:cxnSpMk id="1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36:42.001" v="1290" actId="1076"/>
        <pc:sldMkLst>
          <pc:docMk/>
          <pc:sldMk cId="4133069679" sldId="514"/>
        </pc:sldMkLst>
        <pc:spChg chg="add mod">
          <ac:chgData name="Stewart Gale" userId="3647ddd2-6040-41ae-a96d-232c23482af8" providerId="ADAL" clId="{1D8A352F-29A8-4733-A1EB-8CBC6C0ECDD9}" dt="2024-01-17T06:35:55.038" v="1278" actId="1076"/>
          <ac:spMkLst>
            <pc:docMk/>
            <pc:sldMk cId="4133069679" sldId="514"/>
            <ac:spMk id="2" creationId="{B344A30B-64E7-6EAC-DB3E-9975ADE382C8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133069679" sldId="514"/>
            <ac:spMk id="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06:35:36.409" v="1272" actId="478"/>
          <ac:spMkLst>
            <pc:docMk/>
            <pc:sldMk cId="4133069679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7:32.019" v="167" actId="478"/>
          <ac:spMkLst>
            <pc:docMk/>
            <pc:sldMk cId="4133069679" sldId="514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7:32.019" v="167" actId="478"/>
          <ac:spMkLst>
            <pc:docMk/>
            <pc:sldMk cId="4133069679" sldId="514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6:42.001" v="1290" actId="1076"/>
          <ac:spMkLst>
            <pc:docMk/>
            <pc:sldMk cId="4133069679" sldId="514"/>
            <ac:spMk id="13" creationId="{497BBE4B-BF94-828F-8F0A-ED168A5BCBD9}"/>
          </ac:spMkLst>
        </pc:spChg>
        <pc:spChg chg="add mod">
          <ac:chgData name="Stewart Gale" userId="3647ddd2-6040-41ae-a96d-232c23482af8" providerId="ADAL" clId="{1D8A352F-29A8-4733-A1EB-8CBC6C0ECDD9}" dt="2024-01-17T06:36:24.685" v="1282" actId="14100"/>
          <ac:spMkLst>
            <pc:docMk/>
            <pc:sldMk cId="4133069679" sldId="514"/>
            <ac:spMk id="14" creationId="{9B2B9039-0C9C-A47A-E524-23CB75BEAA50}"/>
          </ac:spMkLst>
        </pc:spChg>
        <pc:spChg chg="add mod">
          <ac:chgData name="Stewart Gale" userId="3647ddd2-6040-41ae-a96d-232c23482af8" providerId="ADAL" clId="{1D8A352F-29A8-4733-A1EB-8CBC6C0ECDD9}" dt="2024-01-17T06:36:27.133" v="1283" actId="1076"/>
          <ac:spMkLst>
            <pc:docMk/>
            <pc:sldMk cId="4133069679" sldId="514"/>
            <ac:spMk id="15" creationId="{E4A5D2C0-6AF5-CEAF-9B90-58DDD672BD8A}"/>
          </ac:spMkLst>
        </pc:spChg>
        <pc:spChg chg="add mod">
          <ac:chgData name="Stewart Gale" userId="3647ddd2-6040-41ae-a96d-232c23482af8" providerId="ADAL" clId="{1D8A352F-29A8-4733-A1EB-8CBC6C0ECDD9}" dt="2024-01-17T06:36:42.001" v="1290" actId="1076"/>
          <ac:spMkLst>
            <pc:docMk/>
            <pc:sldMk cId="4133069679" sldId="514"/>
            <ac:spMk id="17" creationId="{932AB490-B43C-A939-5E66-03F52F90F418}"/>
          </ac:spMkLst>
        </pc:spChg>
        <pc:grpChg chg="del mod">
          <ac:chgData name="Stewart Gale" userId="3647ddd2-6040-41ae-a96d-232c23482af8" providerId="ADAL" clId="{1D8A352F-29A8-4733-A1EB-8CBC6C0ECDD9}" dt="2023-06-21T18:18:53.713" v="195" actId="478"/>
          <ac:grpSpMkLst>
            <pc:docMk/>
            <pc:sldMk cId="4133069679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4133069679" sldId="514"/>
            <ac:cxnSpMk id="4" creationId="{00000000-0000-0000-0000-000000000000}"/>
          </ac:cxnSpMkLst>
        </pc:cxnChg>
      </pc:sldChg>
      <pc:sldChg chg="addSp delSp modSp del mod delAnim modAnim">
        <pc:chgData name="Stewart Gale" userId="3647ddd2-6040-41ae-a96d-232c23482af8" providerId="ADAL" clId="{1D8A352F-29A8-4733-A1EB-8CBC6C0ECDD9}" dt="2023-06-21T18:37:15.482" v="615" actId="47"/>
        <pc:sldMkLst>
          <pc:docMk/>
          <pc:sldMk cId="3207219450" sldId="515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207219450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33:40.913" v="547" actId="20577"/>
          <ac:spMkLst>
            <pc:docMk/>
            <pc:sldMk cId="3207219450" sldId="515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23.365" v="515" actId="478"/>
          <ac:spMkLst>
            <pc:docMk/>
            <pc:sldMk cId="3207219450" sldId="515"/>
            <ac:spMk id="10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34:15.216" v="556" actId="113"/>
          <ac:spMkLst>
            <pc:docMk/>
            <pc:sldMk cId="3207219450" sldId="515"/>
            <ac:spMk id="13" creationId="{D6E73C68-8299-239E-BD30-EF29F1EA338E}"/>
          </ac:spMkLst>
        </pc:spChg>
        <pc:spChg chg="add mod">
          <ac:chgData name="Stewart Gale" userId="3647ddd2-6040-41ae-a96d-232c23482af8" providerId="ADAL" clId="{1D8A352F-29A8-4733-A1EB-8CBC6C0ECDD9}" dt="2023-06-21T18:34:09.859" v="554" actId="113"/>
          <ac:spMkLst>
            <pc:docMk/>
            <pc:sldMk cId="3207219450" sldId="515"/>
            <ac:spMk id="15" creationId="{54A36D4B-ABDE-BB39-9442-503C2090F9A5}"/>
          </ac:spMkLst>
        </pc:spChg>
        <pc:spChg chg="add mod">
          <ac:chgData name="Stewart Gale" userId="3647ddd2-6040-41ae-a96d-232c23482af8" providerId="ADAL" clId="{1D8A352F-29A8-4733-A1EB-8CBC6C0ECDD9}" dt="2023-06-21T18:34:04.251" v="552" actId="113"/>
          <ac:spMkLst>
            <pc:docMk/>
            <pc:sldMk cId="3207219450" sldId="515"/>
            <ac:spMk id="17" creationId="{4A95B582-79BD-6F5A-29AB-22C318E4BE8F}"/>
          </ac:spMkLst>
        </pc:spChg>
        <pc:spChg chg="add mod">
          <ac:chgData name="Stewart Gale" userId="3647ddd2-6040-41ae-a96d-232c23482af8" providerId="ADAL" clId="{1D8A352F-29A8-4733-A1EB-8CBC6C0ECDD9}" dt="2023-06-21T18:33:54.508" v="549" actId="113"/>
          <ac:spMkLst>
            <pc:docMk/>
            <pc:sldMk cId="3207219450" sldId="515"/>
            <ac:spMk id="19" creationId="{8163B418-12B6-D25E-5D4E-A69A9175B4A1}"/>
          </ac:spMkLst>
        </pc:spChg>
        <pc:grpChg chg="del mod">
          <ac:chgData name="Stewart Gale" userId="3647ddd2-6040-41ae-a96d-232c23482af8" providerId="ADAL" clId="{1D8A352F-29A8-4733-A1EB-8CBC6C0ECDD9}" dt="2023-06-21T18:32:15.164" v="513" actId="478"/>
          <ac:grpSpMkLst>
            <pc:docMk/>
            <pc:sldMk cId="3207219450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207219450" sldId="515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32:25.779" v="517" actId="478"/>
          <ac:cxnSpMkLst>
            <pc:docMk/>
            <pc:sldMk cId="3207219450" sldId="515"/>
            <ac:cxnSpMk id="1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49:19.135" v="1461" actId="1076"/>
        <pc:sldMkLst>
          <pc:docMk/>
          <pc:sldMk cId="3462444887" sldId="516"/>
        </pc:sldMkLst>
        <pc:spChg chg="del mod">
          <ac:chgData name="Stewart Gale" userId="3647ddd2-6040-41ae-a96d-232c23482af8" providerId="ADAL" clId="{1D8A352F-29A8-4733-A1EB-8CBC6C0ECDD9}" dt="2023-06-21T18:37:30.016" v="617" actId="478"/>
          <ac:spMkLst>
            <pc:docMk/>
            <pc:sldMk cId="3462444887" sldId="516"/>
            <ac:spMk id="2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49:03.054" v="1454" actId="1076"/>
          <ac:spMkLst>
            <pc:docMk/>
            <pc:sldMk cId="3462444887" sldId="516"/>
            <ac:spMk id="2" creationId="{C4E5FC30-147D-7283-DDCE-1AF365AA57EB}"/>
          </ac:spMkLst>
        </pc:spChg>
        <pc:spChg chg="del mod">
          <ac:chgData name="Stewart Gale" userId="3647ddd2-6040-41ae-a96d-232c23482af8" providerId="ADAL" clId="{1D8A352F-29A8-4733-A1EB-8CBC6C0ECDD9}" dt="2023-06-21T18:37:30.016" v="617" actId="478"/>
          <ac:spMkLst>
            <pc:docMk/>
            <pc:sldMk cId="3462444887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462444887" sldId="516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7:21.220" v="616" actId="478"/>
          <ac:spMkLst>
            <pc:docMk/>
            <pc:sldMk cId="3462444887" sldId="516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37:32.596" v="618" actId="478"/>
          <ac:spMkLst>
            <pc:docMk/>
            <pc:sldMk cId="3462444887" sldId="516"/>
            <ac:spMk id="9" creationId="{2413C6AA-73CA-8592-FF10-271059F25D20}"/>
          </ac:spMkLst>
        </pc:spChg>
        <pc:spChg chg="del mod">
          <ac:chgData name="Stewart Gale" userId="3647ddd2-6040-41ae-a96d-232c23482af8" providerId="ADAL" clId="{1D8A352F-29A8-4733-A1EB-8CBC6C0ECDD9}" dt="2023-06-21T18:37:21.220" v="616" actId="478"/>
          <ac:spMkLst>
            <pc:docMk/>
            <pc:sldMk cId="3462444887" sldId="516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7:35.697" v="619" actId="478"/>
          <ac:spMkLst>
            <pc:docMk/>
            <pc:sldMk cId="3462444887" sldId="516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6:49:11.192" v="1458" actId="1076"/>
          <ac:spMkLst>
            <pc:docMk/>
            <pc:sldMk cId="3462444887" sldId="516"/>
            <ac:spMk id="14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49:15.621" v="1460" actId="1076"/>
          <ac:spMkLst>
            <pc:docMk/>
            <pc:sldMk cId="3462444887" sldId="516"/>
            <ac:spMk id="15" creationId="{9EA310DE-5800-CC24-945B-A3D803B3030C}"/>
          </ac:spMkLst>
        </pc:spChg>
        <pc:spChg chg="add mod">
          <ac:chgData name="Stewart Gale" userId="3647ddd2-6040-41ae-a96d-232c23482af8" providerId="ADAL" clId="{1D8A352F-29A8-4733-A1EB-8CBC6C0ECDD9}" dt="2024-01-17T06:49:19.135" v="1461" actId="1076"/>
          <ac:spMkLst>
            <pc:docMk/>
            <pc:sldMk cId="3462444887" sldId="516"/>
            <ac:spMk id="17" creationId="{6B3065FD-67AC-0586-AA68-07C295142920}"/>
          </ac:spMkLst>
        </pc:spChg>
        <pc:grpChg chg="del mod">
          <ac:chgData name="Stewart Gale" userId="3647ddd2-6040-41ae-a96d-232c23482af8" providerId="ADAL" clId="{1D8A352F-29A8-4733-A1EB-8CBC6C0ECDD9}" dt="2023-06-21T18:37:21.220" v="616" actId="478"/>
          <ac:grpSpMkLst>
            <pc:docMk/>
            <pc:sldMk cId="3462444887" sldId="516"/>
            <ac:grpSpMk id="4" creationId="{00000000-0000-0000-0000-000000000000}"/>
          </ac:grpSpMkLst>
        </pc:grpChg>
        <pc:picChg chg="del mod modCrop">
          <ac:chgData name="Stewart Gale" userId="3647ddd2-6040-41ae-a96d-232c23482af8" providerId="ADAL" clId="{1D8A352F-29A8-4733-A1EB-8CBC6C0ECDD9}" dt="2024-01-17T06:48:59.489" v="1453" actId="478"/>
          <ac:picMkLst>
            <pc:docMk/>
            <pc:sldMk cId="3462444887" sldId="516"/>
            <ac:picMk id="12" creationId="{00000000-0000-0000-0000-000000000000}"/>
          </ac:picMkLst>
        </pc:pic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462444887" sldId="516"/>
            <ac:cxnSpMk id="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51:26.722" v="1563" actId="1076"/>
        <pc:sldMkLst>
          <pc:docMk/>
          <pc:sldMk cId="1900484109" sldId="517"/>
        </pc:sldMkLst>
        <pc:spChg chg="add mod">
          <ac:chgData name="Stewart Gale" userId="3647ddd2-6040-41ae-a96d-232c23482af8" providerId="ADAL" clId="{1D8A352F-29A8-4733-A1EB-8CBC6C0ECDD9}" dt="2024-01-17T06:50:53.151" v="1550" actId="20577"/>
          <ac:spMkLst>
            <pc:docMk/>
            <pc:sldMk cId="1900484109" sldId="517"/>
            <ac:spMk id="2" creationId="{9E18E850-B704-1A65-E28A-A1CCBFFC2D94}"/>
          </ac:spMkLst>
        </pc:spChg>
        <pc:spChg chg="add 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3" creationId="{E308C36B-4C5C-6A57-8229-02CB84839B0A}"/>
          </ac:spMkLst>
        </pc:spChg>
        <pc:spChg chg="add 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4" creationId="{1DF1F93C-9F0B-AAE9-07EF-DFF1186BA023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00484109" sldId="517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48.714" v="650" actId="478"/>
          <ac:spMkLst>
            <pc:docMk/>
            <pc:sldMk cId="1900484109" sldId="517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48.714" v="650" actId="478"/>
          <ac:spMkLst>
            <pc:docMk/>
            <pc:sldMk cId="1900484109" sldId="517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55.513" v="652" actId="478"/>
          <ac:spMkLst>
            <pc:docMk/>
            <pc:sldMk cId="1900484109" sldId="517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25.423" v="644" actId="478"/>
          <ac:spMkLst>
            <pc:docMk/>
            <pc:sldMk cId="1900484109" sldId="517"/>
            <ac:spMk id="1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30.990" v="646" actId="478"/>
          <ac:spMkLst>
            <pc:docMk/>
            <pc:sldMk cId="1900484109" sldId="517"/>
            <ac:spMk id="17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0:51.070" v="651" actId="478"/>
          <ac:grpSpMkLst>
            <pc:docMk/>
            <pc:sldMk cId="1900484109" sldId="517"/>
            <ac:grpSpMk id="7" creationId="{00000000-0000-0000-0000-000000000000}"/>
          </ac:grpSpMkLst>
        </pc:grpChg>
        <pc:picChg chg="del mod">
          <ac:chgData name="Stewart Gale" userId="3647ddd2-6040-41ae-a96d-232c23482af8" providerId="ADAL" clId="{1D8A352F-29A8-4733-A1EB-8CBC6C0ECDD9}" dt="2023-06-21T18:40:48.714" v="650" actId="478"/>
          <ac:picMkLst>
            <pc:docMk/>
            <pc:sldMk cId="1900484109" sldId="517"/>
            <ac:picMk id="6" creationId="{00000000-0000-0000-0000-000000000000}"/>
          </ac:picMkLst>
        </pc:picChg>
        <pc:picChg chg="del mod">
          <ac:chgData name="Stewart Gale" userId="3647ddd2-6040-41ae-a96d-232c23482af8" providerId="ADAL" clId="{1D8A352F-29A8-4733-A1EB-8CBC6C0ECDD9}" dt="2024-01-17T06:50:35.209" v="1544" actId="478"/>
          <ac:picMkLst>
            <pc:docMk/>
            <pc:sldMk cId="1900484109" sldId="517"/>
            <ac:picMk id="13" creationId="{00000000-0000-0000-0000-000000000000}"/>
          </ac:picMkLst>
        </pc:pic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900484109" sldId="517"/>
            <ac:cxnSpMk id="1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10:14:53.228" v="2127" actId="1076"/>
        <pc:sldMkLst>
          <pc:docMk/>
          <pc:sldMk cId="898018265" sldId="518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898018265" sldId="518"/>
            <ac:spMk id="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10:13:57.449" v="2113" actId="1076"/>
          <ac:spMkLst>
            <pc:docMk/>
            <pc:sldMk cId="898018265" sldId="518"/>
            <ac:spMk id="3" creationId="{4FED811B-D9A8-7D11-5FAB-57CA3EFC7E1F}"/>
          </ac:spMkLst>
        </pc:spChg>
        <pc:spChg chg="mod">
          <ac:chgData name="Stewart Gale" userId="3647ddd2-6040-41ae-a96d-232c23482af8" providerId="ADAL" clId="{1D8A352F-29A8-4733-A1EB-8CBC6C0ECDD9}" dt="2024-01-17T10:12:25.986" v="2078" actId="1076"/>
          <ac:spMkLst>
            <pc:docMk/>
            <pc:sldMk cId="898018265" sldId="518"/>
            <ac:spMk id="5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10:14:36.404" v="2124" actId="1076"/>
          <ac:spMkLst>
            <pc:docMk/>
            <pc:sldMk cId="898018265" sldId="518"/>
            <ac:spMk id="6" creationId="{08EE8F36-2128-2F54-F576-0954E571EE06}"/>
          </ac:spMkLst>
        </pc:spChg>
        <pc:spChg chg="add mod">
          <ac:chgData name="Stewart Gale" userId="3647ddd2-6040-41ae-a96d-232c23482af8" providerId="ADAL" clId="{1D8A352F-29A8-4733-A1EB-8CBC6C0ECDD9}" dt="2024-01-17T10:14:53.228" v="2127" actId="1076"/>
          <ac:spMkLst>
            <pc:docMk/>
            <pc:sldMk cId="898018265" sldId="518"/>
            <ac:spMk id="7" creationId="{F4649CDE-2B38-79D7-A452-29E4018CD001}"/>
          </ac:spMkLst>
        </pc:spChg>
        <pc:spChg chg="mod">
          <ac:chgData name="Stewart Gale" userId="3647ddd2-6040-41ae-a96d-232c23482af8" providerId="ADAL" clId="{1D8A352F-29A8-4733-A1EB-8CBC6C0ECDD9}" dt="2024-01-17T10:14:29.526" v="2122" actId="1076"/>
          <ac:spMkLst>
            <pc:docMk/>
            <pc:sldMk cId="898018265" sldId="518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5:36.619" v="810" actId="478"/>
          <ac:spMkLst>
            <pc:docMk/>
            <pc:sldMk cId="898018265" sldId="518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5:26.328" v="809" actId="478"/>
          <ac:spMkLst>
            <pc:docMk/>
            <pc:sldMk cId="898018265" sldId="518"/>
            <ac:spMk id="13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5:44.930" v="811" actId="478"/>
          <ac:grpSpMkLst>
            <pc:docMk/>
            <pc:sldMk cId="898018265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898018265" sldId="518"/>
            <ac:cxnSpMk id="4" creationId="{00000000-0000-0000-0000-000000000000}"/>
          </ac:cxnSpMkLst>
        </pc:cxnChg>
      </pc:sldChg>
      <pc:sldChg chg="addSp delSp modSp del mod delAnim modAnim">
        <pc:chgData name="Stewart Gale" userId="3647ddd2-6040-41ae-a96d-232c23482af8" providerId="ADAL" clId="{1D8A352F-29A8-4733-A1EB-8CBC6C0ECDD9}" dt="2024-01-17T06:25:12.660" v="960" actId="47"/>
        <pc:sldMkLst>
          <pc:docMk/>
          <pc:sldMk cId="1800360075" sldId="519"/>
        </pc:sldMkLst>
        <pc:spChg chg="mod">
          <ac:chgData name="Stewart Gale" userId="3647ddd2-6040-41ae-a96d-232c23482af8" providerId="ADAL" clId="{1D8A352F-29A8-4733-A1EB-8CBC6C0ECDD9}" dt="2023-06-21T18:11:24.185" v="53" actId="1076"/>
          <ac:spMkLst>
            <pc:docMk/>
            <pc:sldMk cId="1800360075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28.424" v="83" actId="403"/>
          <ac:spMkLst>
            <pc:docMk/>
            <pc:sldMk cId="1800360075" sldId="519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46.294" v="68" actId="478"/>
          <ac:spMkLst>
            <pc:docMk/>
            <pc:sldMk cId="1800360075" sldId="519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11:42.904" v="67" actId="1076"/>
          <ac:spMkLst>
            <pc:docMk/>
            <pc:sldMk cId="1800360075" sldId="519"/>
            <ac:spMk id="15" creationId="{1C06F77B-9D0B-8811-B6B8-F06B1EBB5B33}"/>
          </ac:spMkLst>
        </pc:spChg>
        <pc:spChg chg="add mod">
          <ac:chgData name="Stewart Gale" userId="3647ddd2-6040-41ae-a96d-232c23482af8" providerId="ADAL" clId="{1D8A352F-29A8-4733-A1EB-8CBC6C0ECDD9}" dt="2023-06-21T18:13:18.018" v="116" actId="1076"/>
          <ac:spMkLst>
            <pc:docMk/>
            <pc:sldMk cId="1800360075" sldId="519"/>
            <ac:spMk id="16" creationId="{790FCDCA-B474-0E8F-65C3-DB778F1D0A49}"/>
          </ac:spMkLst>
        </pc:spChg>
        <pc:spChg chg="del mod">
          <ac:chgData name="Stewart Gale" userId="3647ddd2-6040-41ae-a96d-232c23482af8" providerId="ADAL" clId="{1D8A352F-29A8-4733-A1EB-8CBC6C0ECDD9}" dt="2023-06-21T18:11:52.509" v="69" actId="478"/>
          <ac:spMkLst>
            <pc:docMk/>
            <pc:sldMk cId="1800360075" sldId="519"/>
            <ac:spMk id="2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5.773" v="70" actId="478"/>
          <ac:spMkLst>
            <pc:docMk/>
            <pc:sldMk cId="1800360075" sldId="519"/>
            <ac:spMk id="2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7.935" v="71" actId="478"/>
          <ac:spMkLst>
            <pc:docMk/>
            <pc:sldMk cId="1800360075" sldId="519"/>
            <ac:spMk id="2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2.509" v="69" actId="478"/>
          <ac:spMkLst>
            <pc:docMk/>
            <pc:sldMk cId="1800360075" sldId="519"/>
            <ac:spMk id="2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2:00.956" v="72" actId="478"/>
          <ac:spMkLst>
            <pc:docMk/>
            <pc:sldMk cId="1800360075" sldId="519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3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11:31.100" v="56" actId="478"/>
          <ac:grpSpMkLst>
            <pc:docMk/>
            <pc:sldMk cId="1800360075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800360075" sldId="5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58.065" v="114" actId="1076"/>
          <ac:cxnSpMkLst>
            <pc:docMk/>
            <pc:sldMk cId="1800360075" sldId="51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58.065" v="114" actId="1076"/>
          <ac:cxnSpMkLst>
            <pc:docMk/>
            <pc:sldMk cId="1800360075" sldId="519"/>
            <ac:cxnSpMk id="3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39:11.176" v="1332" actId="113"/>
        <pc:sldMkLst>
          <pc:docMk/>
          <pc:sldMk cId="993566003" sldId="520"/>
        </pc:sldMkLst>
        <pc:spChg chg="add mod">
          <ac:chgData name="Stewart Gale" userId="3647ddd2-6040-41ae-a96d-232c23482af8" providerId="ADAL" clId="{1D8A352F-29A8-4733-A1EB-8CBC6C0ECDD9}" dt="2024-01-17T06:37:53.042" v="1310" actId="1076"/>
          <ac:spMkLst>
            <pc:docMk/>
            <pc:sldMk cId="993566003" sldId="520"/>
            <ac:spMk id="2" creationId="{1D0D3363-E1CC-8A1D-B387-DFE407A6034A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993566003" sldId="520"/>
            <ac:spMk id="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8:54.768" v="1328" actId="1076"/>
          <ac:spMkLst>
            <pc:docMk/>
            <pc:sldMk cId="993566003" sldId="520"/>
            <ac:spMk id="3" creationId="{67A00FF0-7110-78FE-0937-9C94CE221336}"/>
          </ac:spMkLst>
        </pc:spChg>
        <pc:spChg chg="add mod">
          <ac:chgData name="Stewart Gale" userId="3647ddd2-6040-41ae-a96d-232c23482af8" providerId="ADAL" clId="{1D8A352F-29A8-4733-A1EB-8CBC6C0ECDD9}" dt="2024-01-17T06:39:11.176" v="1332" actId="113"/>
          <ac:spMkLst>
            <pc:docMk/>
            <pc:sldMk cId="993566003" sldId="520"/>
            <ac:spMk id="4" creationId="{2DDBCDF3-4106-F810-A16C-EDF484B65C91}"/>
          </ac:spMkLst>
        </pc:spChg>
        <pc:spChg chg="del mod">
          <ac:chgData name="Stewart Gale" userId="3647ddd2-6040-41ae-a96d-232c23482af8" providerId="ADAL" clId="{1D8A352F-29A8-4733-A1EB-8CBC6C0ECDD9}" dt="2024-01-17T06:37:22.858" v="1297" actId="478"/>
          <ac:spMkLst>
            <pc:docMk/>
            <pc:sldMk cId="993566003" sldId="520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1.899" v="559" actId="478"/>
          <ac:spMkLst>
            <pc:docMk/>
            <pc:sldMk cId="993566003" sldId="520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2.579" v="560" actId="478"/>
          <ac:spMkLst>
            <pc:docMk/>
            <pc:sldMk cId="993566003" sldId="520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3.164" v="561" actId="478"/>
          <ac:spMkLst>
            <pc:docMk/>
            <pc:sldMk cId="993566003" sldId="520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8:52.123" v="1327" actId="1076"/>
          <ac:spMkLst>
            <pc:docMk/>
            <pc:sldMk cId="993566003" sldId="520"/>
            <ac:spMk id="13" creationId="{F1679D1F-3817-8431-2C97-DA0CDEE441D7}"/>
          </ac:spMkLst>
        </pc:spChg>
        <pc:spChg chg="add del mod">
          <ac:chgData name="Stewart Gale" userId="3647ddd2-6040-41ae-a96d-232c23482af8" providerId="ADAL" clId="{1D8A352F-29A8-4733-A1EB-8CBC6C0ECDD9}" dt="2024-01-17T06:37:03.345" v="1291" actId="478"/>
          <ac:spMkLst>
            <pc:docMk/>
            <pc:sldMk cId="993566003" sldId="520"/>
            <ac:spMk id="15" creationId="{B97800BD-ECAB-5007-2524-61B0225EDB2B}"/>
          </ac:spMkLst>
        </pc:spChg>
        <pc:spChg chg="add del mod">
          <ac:chgData name="Stewart Gale" userId="3647ddd2-6040-41ae-a96d-232c23482af8" providerId="ADAL" clId="{1D8A352F-29A8-4733-A1EB-8CBC6C0ECDD9}" dt="2024-01-17T06:37:03.345" v="1291" actId="478"/>
          <ac:spMkLst>
            <pc:docMk/>
            <pc:sldMk cId="993566003" sldId="520"/>
            <ac:spMk id="17" creationId="{CE305C98-8A7F-0E5D-30B1-29E8B6A621A6}"/>
          </ac:spMkLst>
        </pc:spChg>
        <pc:grpChg chg="del mod">
          <ac:chgData name="Stewart Gale" userId="3647ddd2-6040-41ae-a96d-232c23482af8" providerId="ADAL" clId="{1D8A352F-29A8-4733-A1EB-8CBC6C0ECDD9}" dt="2023-06-21T18:35:01.738" v="562" actId="478"/>
          <ac:grpSpMkLst>
            <pc:docMk/>
            <pc:sldMk cId="993566003" sldId="52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993566003" sldId="520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45:21.269" v="808" actId="47"/>
        <pc:sldMkLst>
          <pc:docMk/>
          <pc:sldMk cId="3120379570" sldId="521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4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120379570" sldId="5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120379570" sldId="52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38:47.203" v="643" actId="47"/>
        <pc:sldMkLst>
          <pc:docMk/>
          <pc:sldMk cId="3395461775" sldId="522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8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25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27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0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1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7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9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1D8A352F-29A8-4733-A1EB-8CBC6C0ECDD9}" dt="2024-01-17T10:15:35.938" v="2130" actId="478"/>
        <pc:sldMkLst>
          <pc:docMk/>
          <pc:sldMk cId="4148410543" sldId="523"/>
        </pc:sldMkLst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20.243" v="2128" actId="478"/>
          <ac:spMkLst>
            <pc:docMk/>
            <pc:sldMk cId="4148410543" sldId="523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2.326" v="2129" actId="478"/>
          <ac:spMkLst>
            <pc:docMk/>
            <pc:sldMk cId="4148410543" sldId="523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5.938" v="2130" actId="478"/>
          <ac:spMkLst>
            <pc:docMk/>
            <pc:sldMk cId="4148410543" sldId="523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5.938" v="2130" actId="478"/>
          <ac:spMkLst>
            <pc:docMk/>
            <pc:sldMk cId="4148410543" sldId="523"/>
            <ac:spMk id="28" creationId="{00000000-0000-0000-0000-000000000000}"/>
          </ac:spMkLst>
        </pc:sp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5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1D8A352F-29A8-4733-A1EB-8CBC6C0ECDD9}" dt="2023-06-21T18:52:17.892" v="881" actId="47"/>
        <pc:sldMkLst>
          <pc:docMk/>
          <pc:sldMk cId="4251253015" sldId="524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9:10.359" v="861" actId="478"/>
          <ac:spMkLst>
            <pc:docMk/>
            <pc:sldMk cId="4251253015" sldId="524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9:12.318" v="862" actId="478"/>
          <ac:spMkLst>
            <pc:docMk/>
            <pc:sldMk cId="4251253015" sldId="524"/>
            <ac:spMk id="29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4251253015" sldId="524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4251253015" sldId="524"/>
            <ac:cxnSpMk id="24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1D8A352F-29A8-4733-A1EB-8CBC6C0ECDD9}" dt="2023-06-21T18:51:06.223" v="867"/>
        <pc:sldMkLst>
          <pc:docMk/>
          <pc:sldMk cId="1182982645" sldId="526"/>
        </pc:sldMkLst>
        <pc:spChg chg="del mod topLvl">
          <ac:chgData name="Stewart Gale" userId="3647ddd2-6040-41ae-a96d-232c23482af8" providerId="ADAL" clId="{1D8A352F-29A8-4733-A1EB-8CBC6C0ECDD9}" dt="2023-06-21T18:47:52.918" v="839" actId="478"/>
          <ac:spMkLst>
            <pc:docMk/>
            <pc:sldMk cId="1182982645" sldId="526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13.057" v="850" actId="14100"/>
          <ac:spMkLst>
            <pc:docMk/>
            <pc:sldMk cId="1182982645" sldId="526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33.555" v="858" actId="1076"/>
          <ac:spMkLst>
            <pc:docMk/>
            <pc:sldMk cId="1182982645" sldId="526"/>
            <ac:spMk id="1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15.416" v="851" actId="478"/>
          <ac:spMkLst>
            <pc:docMk/>
            <pc:sldMk cId="1182982645" sldId="526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17.543" v="852" actId="478"/>
          <ac:spMkLst>
            <pc:docMk/>
            <pc:sldMk cId="1182982645" sldId="526"/>
            <ac:spMk id="16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7:52.918" v="839" actId="478"/>
          <ac:grpSpMkLst>
            <pc:docMk/>
            <pc:sldMk cId="1182982645" sldId="52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1D8A352F-29A8-4733-A1EB-8CBC6C0ECDD9}" dt="2023-06-21T18:47:55.100" v="840" actId="478"/>
          <ac:cxnSpMkLst>
            <pc:docMk/>
            <pc:sldMk cId="1182982645" sldId="52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8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1D8A352F-29A8-4733-A1EB-8CBC6C0ECDD9}" dt="2023-06-21T18:52:15.970" v="880" actId="47"/>
        <pc:sldMkLst>
          <pc:docMk/>
          <pc:sldMk cId="732913238" sldId="527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58.515" v="860" actId="478"/>
          <ac:spMkLst>
            <pc:docMk/>
            <pc:sldMk cId="732913238" sldId="527"/>
            <ac:spMk id="36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732913238" sldId="52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2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3-06-21T18:55:32.553" v="953"/>
        <pc:sldMkLst>
          <pc:docMk/>
          <pc:sldMk cId="812483337" sldId="528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812483337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4:07.779" v="927" actId="113"/>
          <ac:spMkLst>
            <pc:docMk/>
            <pc:sldMk cId="812483337" sldId="528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27.324" v="883" actId="478"/>
          <ac:spMkLst>
            <pc:docMk/>
            <pc:sldMk cId="812483337" sldId="528"/>
            <ac:spMk id="2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55:15.667" v="947" actId="21"/>
          <ac:spMkLst>
            <pc:docMk/>
            <pc:sldMk cId="812483337" sldId="528"/>
            <ac:spMk id="25" creationId="{86EB2B3C-68BB-85BD-2E03-C5C79CBB4CAF}"/>
          </ac:spMkLst>
        </pc:spChg>
        <pc:spChg chg="add mod">
          <ac:chgData name="Stewart Gale" userId="3647ddd2-6040-41ae-a96d-232c23482af8" providerId="ADAL" clId="{1D8A352F-29A8-4733-A1EB-8CBC6C0ECDD9}" dt="2023-06-21T18:55:02.144" v="943" actId="14100"/>
          <ac:spMkLst>
            <pc:docMk/>
            <pc:sldMk cId="812483337" sldId="528"/>
            <ac:spMk id="27" creationId="{71D45FD4-53C3-485D-8772-2685ADFCEF4C}"/>
          </ac:spMkLst>
        </pc:spChg>
        <pc:spChg chg="add del">
          <ac:chgData name="Stewart Gale" userId="3647ddd2-6040-41ae-a96d-232c23482af8" providerId="ADAL" clId="{1D8A352F-29A8-4733-A1EB-8CBC6C0ECDD9}" dt="2023-06-21T18:54:11.815" v="929" actId="22"/>
          <ac:spMkLst>
            <pc:docMk/>
            <pc:sldMk cId="812483337" sldId="528"/>
            <ac:spMk id="29" creationId="{3D89BCB3-6EDB-DAA0-35EA-7035F26E2057}"/>
          </ac:spMkLst>
        </pc:spChg>
        <pc:spChg chg="add mod">
          <ac:chgData name="Stewart Gale" userId="3647ddd2-6040-41ae-a96d-232c23482af8" providerId="ADAL" clId="{1D8A352F-29A8-4733-A1EB-8CBC6C0ECDD9}" dt="2023-06-21T18:54:33.583" v="936" actId="14100"/>
          <ac:spMkLst>
            <pc:docMk/>
            <pc:sldMk cId="812483337" sldId="528"/>
            <ac:spMk id="31" creationId="{DAA83A85-BCB4-D7D4-DA25-92D3EBBDBEB8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3" creationId="{AE65E734-E565-A77B-EEAB-6D3A297061DE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5" creationId="{3D9D2BF5-1623-F05E-90F2-CCD1EA2C1F0F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7" creationId="{BEF53834-14EB-C288-7786-9DEEFC9702C8}"/>
          </ac:spMkLst>
        </pc:spChg>
        <pc:grpChg chg="del mod">
          <ac:chgData name="Stewart Gale" userId="3647ddd2-6040-41ae-a96d-232c23482af8" providerId="ADAL" clId="{1D8A352F-29A8-4733-A1EB-8CBC6C0ECDD9}" dt="2023-06-21T18:52:05.065" v="877" actId="478"/>
          <ac:grpSpMkLst>
            <pc:docMk/>
            <pc:sldMk cId="812483337" sldId="5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812483337" sldId="52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52:14.849" v="879" actId="47"/>
        <pc:sldMkLst>
          <pc:docMk/>
          <pc:sldMk cId="195643746" sldId="529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9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195643746" sldId="5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95643746" sldId="529"/>
            <ac:cxnSpMk id="4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1D8A352F-29A8-4733-A1EB-8CBC6C0ECDD9}" dt="2023-06-21T18:55:48.249" v="956" actId="122"/>
        <pc:sldMkLst>
          <pc:docMk/>
          <pc:sldMk cId="1643796640" sldId="530"/>
        </pc:sldMkLst>
        <pc:spChg chg="add mod">
          <ac:chgData name="Stewart Gale" userId="3647ddd2-6040-41ae-a96d-232c23482af8" providerId="ADAL" clId="{1D8A352F-29A8-4733-A1EB-8CBC6C0ECDD9}" dt="2023-06-21T18:55:48.249" v="956" actId="122"/>
          <ac:spMkLst>
            <pc:docMk/>
            <pc:sldMk cId="1643796640" sldId="530"/>
            <ac:spMk id="2" creationId="{055B4B11-AAC5-FD85-34C3-2C247CCCE19C}"/>
          </ac:spMkLst>
        </pc:spChg>
      </pc:sldChg>
      <pc:sldChg chg="addSp delSp modSp add mod ord modAnim">
        <pc:chgData name="Stewart Gale" userId="3647ddd2-6040-41ae-a96d-232c23482af8" providerId="ADAL" clId="{1D8A352F-29A8-4733-A1EB-8CBC6C0ECDD9}" dt="2024-01-17T07:47:55.559" v="1888" actId="1076"/>
        <pc:sldMkLst>
          <pc:docMk/>
          <pc:sldMk cId="844857267" sldId="531"/>
        </pc:sldMkLst>
        <pc:spChg chg="add mod">
          <ac:chgData name="Stewart Gale" userId="3647ddd2-6040-41ae-a96d-232c23482af8" providerId="ADAL" clId="{1D8A352F-29A8-4733-A1EB-8CBC6C0ECDD9}" dt="2024-01-17T07:45:46.077" v="1878" actId="1076"/>
          <ac:spMkLst>
            <pc:docMk/>
            <pc:sldMk cId="844857267" sldId="531"/>
            <ac:spMk id="2" creationId="{E2B12095-1037-AC58-5351-B338F54B9BDF}"/>
          </ac:spMkLst>
        </pc:spChg>
        <pc:spChg chg="add mod">
          <ac:chgData name="Stewart Gale" userId="3647ddd2-6040-41ae-a96d-232c23482af8" providerId="ADAL" clId="{1D8A352F-29A8-4733-A1EB-8CBC6C0ECDD9}" dt="2024-01-17T07:47:55.559" v="1888" actId="1076"/>
          <ac:spMkLst>
            <pc:docMk/>
            <pc:sldMk cId="844857267" sldId="531"/>
            <ac:spMk id="3" creationId="{0F146C03-E94A-F1E8-5FF6-20B5AF0C9C6A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5" creationId="{23215E2D-4C1B-72CA-C98C-D579D5B962F1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2" creationId="{00000000-0000-0000-0000-000000000000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4" creationId="{00000000-0000-0000-0000-000000000000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5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6" creationId="{340A277F-6F7D-5BB5-4A5C-376B94863B82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8" creationId="{E7B0A266-7CE7-C865-7290-060EC1E5C506}"/>
          </ac:spMkLst>
        </pc:spChg>
        <pc:grpChg chg="del">
          <ac:chgData name="Stewart Gale" userId="3647ddd2-6040-41ae-a96d-232c23482af8" providerId="ADAL" clId="{1D8A352F-29A8-4733-A1EB-8CBC6C0ECDD9}" dt="2023-06-21T18:42:48.827" v="749" actId="478"/>
          <ac:grpSpMkLst>
            <pc:docMk/>
            <pc:sldMk cId="844857267" sldId="531"/>
            <ac:grpSpMk id="7" creationId="{00000000-0000-0000-0000-000000000000}"/>
          </ac:grpSpMkLst>
        </pc:grpChg>
        <pc:picChg chg="del mod">
          <ac:chgData name="Stewart Gale" userId="3647ddd2-6040-41ae-a96d-232c23482af8" providerId="ADAL" clId="{1D8A352F-29A8-4733-A1EB-8CBC6C0ECDD9}" dt="2024-01-17T07:45:36.209" v="1873" actId="478"/>
          <ac:picMkLst>
            <pc:docMk/>
            <pc:sldMk cId="844857267" sldId="531"/>
            <ac:picMk id="6" creationId="{00000000-0000-0000-0000-000000000000}"/>
          </ac:picMkLst>
        </pc:picChg>
        <pc:picChg chg="del">
          <ac:chgData name="Stewart Gale" userId="3647ddd2-6040-41ae-a96d-232c23482af8" providerId="ADAL" clId="{1D8A352F-29A8-4733-A1EB-8CBC6C0ECDD9}" dt="2023-06-21T18:42:48.827" v="749" actId="478"/>
          <ac:picMkLst>
            <pc:docMk/>
            <pc:sldMk cId="844857267" sldId="531"/>
            <ac:picMk id="13" creationId="{00000000-0000-0000-0000-000000000000}"/>
          </ac:picMkLst>
        </pc:picChg>
      </pc:sldChg>
      <pc:sldChg chg="add del">
        <pc:chgData name="Stewart Gale" userId="3647ddd2-6040-41ae-a96d-232c23482af8" providerId="ADAL" clId="{1D8A352F-29A8-4733-A1EB-8CBC6C0ECDD9}" dt="2023-06-21T18:29:08.930" v="455" actId="47"/>
        <pc:sldMkLst>
          <pc:docMk/>
          <pc:sldMk cId="917860829" sldId="531"/>
        </pc:sldMkLst>
      </pc:sldChg>
      <pc:sldChg chg="add ord">
        <pc:chgData name="Stewart Gale" userId="3647ddd2-6040-41ae-a96d-232c23482af8" providerId="ADAL" clId="{1D8A352F-29A8-4733-A1EB-8CBC6C0ECDD9}" dt="2023-06-21T18:51:03.966" v="865"/>
        <pc:sldMkLst>
          <pc:docMk/>
          <pc:sldMk cId="1903102545" sldId="621"/>
        </pc:sldMkLst>
      </pc:sldChg>
      <pc:sldChg chg="delSp modSp add mod">
        <pc:chgData name="Stewart Gale" userId="3647ddd2-6040-41ae-a96d-232c23482af8" providerId="ADAL" clId="{1D8A352F-29A8-4733-A1EB-8CBC6C0ECDD9}" dt="2023-06-21T18:51:29.571" v="876" actId="1076"/>
        <pc:sldMkLst>
          <pc:docMk/>
          <pc:sldMk cId="1345097496" sldId="622"/>
        </pc:sldMkLst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5.413" v="875" actId="1076"/>
          <ac:spMkLst>
            <pc:docMk/>
            <pc:sldMk cId="1345097496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30" creationId="{00000000-0000-0000-0000-000000000000}"/>
          </ac:spMkLst>
        </pc:spChg>
        <pc:grpChg chg="del">
          <ac:chgData name="Stewart Gale" userId="3647ddd2-6040-41ae-a96d-232c23482af8" providerId="ADAL" clId="{1D8A352F-29A8-4733-A1EB-8CBC6C0ECDD9}" dt="2023-06-21T18:51:09.111" v="868" actId="478"/>
          <ac:grpSpMkLst>
            <pc:docMk/>
            <pc:sldMk cId="1345097496" sldId="622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7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1D8A352F-29A8-4733-A1EB-8CBC6C0ECDD9}" dt="2024-01-17T06:29:58.087" v="1093" actId="1076"/>
        <pc:sldMkLst>
          <pc:docMk/>
          <pc:sldMk cId="3670420373" sldId="623"/>
        </pc:sldMkLst>
        <pc:spChg chg="add del mod">
          <ac:chgData name="Stewart Gale" userId="3647ddd2-6040-41ae-a96d-232c23482af8" providerId="ADAL" clId="{1D8A352F-29A8-4733-A1EB-8CBC6C0ECDD9}" dt="2024-01-17T06:27:06.707" v="1013" actId="478"/>
          <ac:spMkLst>
            <pc:docMk/>
            <pc:sldMk cId="3670420373" sldId="623"/>
            <ac:spMk id="3" creationId="{84397E02-A465-0232-7B08-D81BBCADB1BE}"/>
          </ac:spMkLst>
        </pc:spChg>
        <pc:spChg chg="add mod">
          <ac:chgData name="Stewart Gale" userId="3647ddd2-6040-41ae-a96d-232c23482af8" providerId="ADAL" clId="{1D8A352F-29A8-4733-A1EB-8CBC6C0ECDD9}" dt="2024-01-17T06:29:00.903" v="1068" actId="20577"/>
          <ac:spMkLst>
            <pc:docMk/>
            <pc:sldMk cId="3670420373" sldId="623"/>
            <ac:spMk id="5" creationId="{652A12D0-7742-C23D-F922-2DCEEABBE361}"/>
          </ac:spMkLst>
        </pc:spChg>
        <pc:spChg chg="add mod">
          <ac:chgData name="Stewart Gale" userId="3647ddd2-6040-41ae-a96d-232c23482af8" providerId="ADAL" clId="{1D8A352F-29A8-4733-A1EB-8CBC6C0ECDD9}" dt="2024-01-17T06:29:58.087" v="1093" actId="1076"/>
          <ac:spMkLst>
            <pc:docMk/>
            <pc:sldMk cId="3670420373" sldId="623"/>
            <ac:spMk id="7" creationId="{6139B485-1FD1-F446-7394-9A5BA8745AEE}"/>
          </ac:spMkLst>
        </pc:spChg>
        <pc:spChg chg="add mod">
          <ac:chgData name="Stewart Gale" userId="3647ddd2-6040-41ae-a96d-232c23482af8" providerId="ADAL" clId="{1D8A352F-29A8-4733-A1EB-8CBC6C0ECDD9}" dt="2024-01-17T06:29:53.998" v="1092" actId="1076"/>
          <ac:spMkLst>
            <pc:docMk/>
            <pc:sldMk cId="3670420373" sldId="623"/>
            <ac:spMk id="8" creationId="{DCF3AFF8-3044-61B0-6AC5-412F37FABB62}"/>
          </ac:spMkLst>
        </pc:spChg>
        <pc:picChg chg="add del mod">
          <ac:chgData name="Stewart Gale" userId="3647ddd2-6040-41ae-a96d-232c23482af8" providerId="ADAL" clId="{1D8A352F-29A8-4733-A1EB-8CBC6C0ECDD9}" dt="2024-01-17T06:26:27.213" v="1000" actId="478"/>
          <ac:picMkLst>
            <pc:docMk/>
            <pc:sldMk cId="3670420373" sldId="623"/>
            <ac:picMk id="4" creationId="{F64753BA-1EDA-FDAC-ACDC-C0B75DE07A3B}"/>
          </ac:picMkLst>
        </pc:picChg>
      </pc:sldChg>
      <pc:sldChg chg="addSp modSp add mod modAnim">
        <pc:chgData name="Stewart Gale" userId="3647ddd2-6040-41ae-a96d-232c23482af8" providerId="ADAL" clId="{1D8A352F-29A8-4733-A1EB-8CBC6C0ECDD9}" dt="2024-01-17T06:33:10.595" v="1228"/>
        <pc:sldMkLst>
          <pc:docMk/>
          <pc:sldMk cId="2825310312" sldId="624"/>
        </pc:sldMkLst>
        <pc:spChg chg="add mod">
          <ac:chgData name="Stewart Gale" userId="3647ddd2-6040-41ae-a96d-232c23482af8" providerId="ADAL" clId="{1D8A352F-29A8-4733-A1EB-8CBC6C0ECDD9}" dt="2024-01-17T06:32:33.212" v="1186" actId="1076"/>
          <ac:spMkLst>
            <pc:docMk/>
            <pc:sldMk cId="2825310312" sldId="624"/>
            <ac:spMk id="2" creationId="{05593C4D-354D-EA0C-58CF-DD168CDEB2C6}"/>
          </ac:spMkLst>
        </pc:spChg>
        <pc:spChg chg="add mod">
          <ac:chgData name="Stewart Gale" userId="3647ddd2-6040-41ae-a96d-232c23482af8" providerId="ADAL" clId="{1D8A352F-29A8-4733-A1EB-8CBC6C0ECDD9}" dt="2024-01-17T06:32:56.060" v="1222" actId="1076"/>
          <ac:spMkLst>
            <pc:docMk/>
            <pc:sldMk cId="2825310312" sldId="624"/>
            <ac:spMk id="3" creationId="{3B1F660B-C919-5084-028F-2B7E189FC30D}"/>
          </ac:spMkLst>
        </pc:spChg>
        <pc:spChg chg="mod">
          <ac:chgData name="Stewart Gale" userId="3647ddd2-6040-41ae-a96d-232c23482af8" providerId="ADAL" clId="{1D8A352F-29A8-4733-A1EB-8CBC6C0ECDD9}" dt="2024-01-17T06:31:56.733" v="1172" actId="1076"/>
          <ac:spMkLst>
            <pc:docMk/>
            <pc:sldMk cId="2825310312" sldId="624"/>
            <ac:spMk id="5" creationId="{652A12D0-7742-C23D-F922-2DCEEABBE361}"/>
          </ac:spMkLst>
        </pc:spChg>
        <pc:spChg chg="mod">
          <ac:chgData name="Stewart Gale" userId="3647ddd2-6040-41ae-a96d-232c23482af8" providerId="ADAL" clId="{1D8A352F-29A8-4733-A1EB-8CBC6C0ECDD9}" dt="2024-01-17T06:31:59.481" v="1173" actId="1076"/>
          <ac:spMkLst>
            <pc:docMk/>
            <pc:sldMk cId="2825310312" sldId="624"/>
            <ac:spMk id="7" creationId="{6139B485-1FD1-F446-7394-9A5BA8745AEE}"/>
          </ac:spMkLst>
        </pc:spChg>
        <pc:spChg chg="mod">
          <ac:chgData name="Stewart Gale" userId="3647ddd2-6040-41ae-a96d-232c23482af8" providerId="ADAL" clId="{1D8A352F-29A8-4733-A1EB-8CBC6C0ECDD9}" dt="2024-01-17T06:32:27.959" v="1184" actId="113"/>
          <ac:spMkLst>
            <pc:docMk/>
            <pc:sldMk cId="2825310312" sldId="624"/>
            <ac:spMk id="8" creationId="{DCF3AFF8-3044-61B0-6AC5-412F37FABB62}"/>
          </ac:spMkLst>
        </pc:spChg>
      </pc:sldChg>
      <pc:sldChg chg="modSp add mod modAnim">
        <pc:chgData name="Stewart Gale" userId="3647ddd2-6040-41ae-a96d-232c23482af8" providerId="ADAL" clId="{1D8A352F-29A8-4733-A1EB-8CBC6C0ECDD9}" dt="2024-01-17T06:33:13.241" v="1230"/>
        <pc:sldMkLst>
          <pc:docMk/>
          <pc:sldMk cId="942480618" sldId="625"/>
        </pc:sldMkLst>
        <pc:spChg chg="mod">
          <ac:chgData name="Stewart Gale" userId="3647ddd2-6040-41ae-a96d-232c23482af8" providerId="ADAL" clId="{1D8A352F-29A8-4733-A1EB-8CBC6C0ECDD9}" dt="2024-01-17T06:33:03.346" v="1227" actId="20577"/>
          <ac:spMkLst>
            <pc:docMk/>
            <pc:sldMk cId="942480618" sldId="625"/>
            <ac:spMk id="2" creationId="{05593C4D-354D-EA0C-58CF-DD168CDEB2C6}"/>
          </ac:spMkLst>
        </pc:spChg>
        <pc:spChg chg="mod">
          <ac:chgData name="Stewart Gale" userId="3647ddd2-6040-41ae-a96d-232c23482af8" providerId="ADAL" clId="{1D8A352F-29A8-4733-A1EB-8CBC6C0ECDD9}" dt="2024-01-17T06:33:12.611" v="1229" actId="1076"/>
          <ac:spMkLst>
            <pc:docMk/>
            <pc:sldMk cId="942480618" sldId="625"/>
            <ac:spMk id="3" creationId="{3B1F660B-C919-5084-028F-2B7E189FC30D}"/>
          </ac:spMkLst>
        </pc:spChg>
      </pc:sldChg>
      <pc:sldChg chg="addSp delSp modSp new mod modAnim">
        <pc:chgData name="Stewart Gale" userId="3647ddd2-6040-41ae-a96d-232c23482af8" providerId="ADAL" clId="{1D8A352F-29A8-4733-A1EB-8CBC6C0ECDD9}" dt="2024-01-17T06:55:58.816" v="1699" actId="1076"/>
        <pc:sldMkLst>
          <pc:docMk/>
          <pc:sldMk cId="3831376983" sldId="626"/>
        </pc:sldMkLst>
        <pc:spChg chg="del">
          <ac:chgData name="Stewart Gale" userId="3647ddd2-6040-41ae-a96d-232c23482af8" providerId="ADAL" clId="{1D8A352F-29A8-4733-A1EB-8CBC6C0ECDD9}" dt="2024-01-17T06:51:36.157" v="1565" actId="478"/>
          <ac:spMkLst>
            <pc:docMk/>
            <pc:sldMk cId="3831376983" sldId="626"/>
            <ac:spMk id="2" creationId="{7C50DB3A-C088-9A95-DC9F-5E91DA0FDDF8}"/>
          </ac:spMkLst>
        </pc:spChg>
        <pc:spChg chg="add mod">
          <ac:chgData name="Stewart Gale" userId="3647ddd2-6040-41ae-a96d-232c23482af8" providerId="ADAL" clId="{1D8A352F-29A8-4733-A1EB-8CBC6C0ECDD9}" dt="2024-01-17T06:55:52.386" v="1697" actId="1076"/>
          <ac:spMkLst>
            <pc:docMk/>
            <pc:sldMk cId="3831376983" sldId="626"/>
            <ac:spMk id="3" creationId="{6911F00C-41BD-22A6-6E47-4EE7037B17B0}"/>
          </ac:spMkLst>
        </pc:spChg>
        <pc:spChg chg="add mod">
          <ac:chgData name="Stewart Gale" userId="3647ddd2-6040-41ae-a96d-232c23482af8" providerId="ADAL" clId="{1D8A352F-29A8-4733-A1EB-8CBC6C0ECDD9}" dt="2024-01-17T06:55:56.593" v="1698" actId="1076"/>
          <ac:spMkLst>
            <pc:docMk/>
            <pc:sldMk cId="3831376983" sldId="626"/>
            <ac:spMk id="5" creationId="{A24D17C1-F6E0-7C07-3C79-9111D4402E96}"/>
          </ac:spMkLst>
        </pc:spChg>
        <pc:spChg chg="add del">
          <ac:chgData name="Stewart Gale" userId="3647ddd2-6040-41ae-a96d-232c23482af8" providerId="ADAL" clId="{1D8A352F-29A8-4733-A1EB-8CBC6C0ECDD9}" dt="2024-01-17T06:54:47.795" v="1677" actId="22"/>
          <ac:spMkLst>
            <pc:docMk/>
            <pc:sldMk cId="3831376983" sldId="626"/>
            <ac:spMk id="7" creationId="{A8EB6FBF-7965-5E3C-7269-32F30FA5EFB2}"/>
          </ac:spMkLst>
        </pc:spChg>
        <pc:spChg chg="add mod">
          <ac:chgData name="Stewart Gale" userId="3647ddd2-6040-41ae-a96d-232c23482af8" providerId="ADAL" clId="{1D8A352F-29A8-4733-A1EB-8CBC6C0ECDD9}" dt="2024-01-17T06:55:58.816" v="1699" actId="1076"/>
          <ac:spMkLst>
            <pc:docMk/>
            <pc:sldMk cId="3831376983" sldId="626"/>
            <ac:spMk id="9" creationId="{D9F9C359-0DEB-8989-39D2-21CA36E6A855}"/>
          </ac:spMkLst>
        </pc:spChg>
      </pc:sldChg>
      <pc:sldMasterChg chg="modSp modSldLayout">
        <pc:chgData name="Stewart Gale" userId="3647ddd2-6040-41ae-a96d-232c23482af8" providerId="ADAL" clId="{1D8A352F-29A8-4733-A1EB-8CBC6C0ECDD9}" dt="2023-06-21T18:10:12.631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C021F399-2C71-4F9D-AC8F-8E0B43D54A62}"/>
    <pc:docChg chg="addSld delSld modSld sldOrd">
      <pc:chgData name="Stewart Gale" userId="3647ddd2-6040-41ae-a96d-232c23482af8" providerId="ADAL" clId="{C021F399-2C71-4F9D-AC8F-8E0B43D54A62}" dt="2024-01-17T10:21:48.416" v="56"/>
      <pc:docMkLst>
        <pc:docMk/>
      </pc:docMkLst>
      <pc:sldChg chg="del">
        <pc:chgData name="Stewart Gale" userId="3647ddd2-6040-41ae-a96d-232c23482af8" providerId="ADAL" clId="{C021F399-2C71-4F9D-AC8F-8E0B43D54A62}" dt="2024-01-17T10:18:22.485" v="32" actId="47"/>
        <pc:sldMkLst>
          <pc:docMk/>
          <pc:sldMk cId="3143325260" sldId="513"/>
        </pc:sldMkLst>
      </pc:sldChg>
      <pc:sldChg chg="del">
        <pc:chgData name="Stewart Gale" userId="3647ddd2-6040-41ae-a96d-232c23482af8" providerId="ADAL" clId="{C021F399-2C71-4F9D-AC8F-8E0B43D54A62}" dt="2024-01-17T10:18:23.126" v="33" actId="47"/>
        <pc:sldMkLst>
          <pc:docMk/>
          <pc:sldMk cId="4133069679" sldId="514"/>
        </pc:sldMkLst>
      </pc:sldChg>
      <pc:sldChg chg="del">
        <pc:chgData name="Stewart Gale" userId="3647ddd2-6040-41ae-a96d-232c23482af8" providerId="ADAL" clId="{C021F399-2C71-4F9D-AC8F-8E0B43D54A62}" dt="2024-01-17T10:18:23.795" v="35" actId="47"/>
        <pc:sldMkLst>
          <pc:docMk/>
          <pc:sldMk cId="3462444887" sldId="516"/>
        </pc:sldMkLst>
      </pc:sldChg>
      <pc:sldChg chg="del">
        <pc:chgData name="Stewart Gale" userId="3647ddd2-6040-41ae-a96d-232c23482af8" providerId="ADAL" clId="{C021F399-2C71-4F9D-AC8F-8E0B43D54A62}" dt="2024-01-17T10:18:24.922" v="37" actId="47"/>
        <pc:sldMkLst>
          <pc:docMk/>
          <pc:sldMk cId="1900484109" sldId="517"/>
        </pc:sldMkLst>
      </pc:sldChg>
      <pc:sldChg chg="del">
        <pc:chgData name="Stewart Gale" userId="3647ddd2-6040-41ae-a96d-232c23482af8" providerId="ADAL" clId="{C021F399-2C71-4F9D-AC8F-8E0B43D54A62}" dt="2024-01-17T10:18:26.125" v="39" actId="47"/>
        <pc:sldMkLst>
          <pc:docMk/>
          <pc:sldMk cId="898018265" sldId="518"/>
        </pc:sldMkLst>
      </pc:sldChg>
      <pc:sldChg chg="del">
        <pc:chgData name="Stewart Gale" userId="3647ddd2-6040-41ae-a96d-232c23482af8" providerId="ADAL" clId="{C021F399-2C71-4F9D-AC8F-8E0B43D54A62}" dt="2024-01-17T10:18:23.513" v="34" actId="47"/>
        <pc:sldMkLst>
          <pc:docMk/>
          <pc:sldMk cId="993566003" sldId="520"/>
        </pc:sldMkLst>
      </pc:sldChg>
      <pc:sldChg chg="del">
        <pc:chgData name="Stewart Gale" userId="3647ddd2-6040-41ae-a96d-232c23482af8" providerId="ADAL" clId="{C021F399-2C71-4F9D-AC8F-8E0B43D54A62}" dt="2024-01-17T10:20:17.999" v="49" actId="47"/>
        <pc:sldMkLst>
          <pc:docMk/>
          <pc:sldMk cId="812483337" sldId="528"/>
        </pc:sldMkLst>
      </pc:sldChg>
      <pc:sldChg chg="modSp mod">
        <pc:chgData name="Stewart Gale" userId="3647ddd2-6040-41ae-a96d-232c23482af8" providerId="ADAL" clId="{C021F399-2C71-4F9D-AC8F-8E0B43D54A62}" dt="2024-01-17T10:18:17.309" v="28" actId="1076"/>
        <pc:sldMkLst>
          <pc:docMk/>
          <pc:sldMk cId="1643796640" sldId="530"/>
        </pc:sldMkLst>
        <pc:spChg chg="mod">
          <ac:chgData name="Stewart Gale" userId="3647ddd2-6040-41ae-a96d-232c23482af8" providerId="ADAL" clId="{C021F399-2C71-4F9D-AC8F-8E0B43D54A62}" dt="2024-01-17T10:18:17.309" v="28" actId="1076"/>
          <ac:spMkLst>
            <pc:docMk/>
            <pc:sldMk cId="1643796640" sldId="530"/>
            <ac:spMk id="2" creationId="{055B4B11-AAC5-FD85-34C3-2C247CCCE19C}"/>
          </ac:spMkLst>
        </pc:spChg>
      </pc:sldChg>
      <pc:sldChg chg="del">
        <pc:chgData name="Stewart Gale" userId="3647ddd2-6040-41ae-a96d-232c23482af8" providerId="ADAL" clId="{C021F399-2C71-4F9D-AC8F-8E0B43D54A62}" dt="2024-01-17T10:18:24.223" v="36" actId="47"/>
        <pc:sldMkLst>
          <pc:docMk/>
          <pc:sldMk cId="844857267" sldId="531"/>
        </pc:sldMkLst>
      </pc:sldChg>
      <pc:sldChg chg="add del">
        <pc:chgData name="Stewart Gale" userId="3647ddd2-6040-41ae-a96d-232c23482af8" providerId="ADAL" clId="{C021F399-2C71-4F9D-AC8F-8E0B43D54A62}" dt="2024-01-17T10:21:34.905" v="55"/>
        <pc:sldMkLst>
          <pc:docMk/>
          <pc:sldMk cId="726400053" sldId="616"/>
        </pc:sldMkLst>
      </pc:sldChg>
      <pc:sldChg chg="add del ord">
        <pc:chgData name="Stewart Gale" userId="3647ddd2-6040-41ae-a96d-232c23482af8" providerId="ADAL" clId="{C021F399-2C71-4F9D-AC8F-8E0B43D54A62}" dt="2024-01-17T10:19:45.634" v="45" actId="47"/>
        <pc:sldMkLst>
          <pc:docMk/>
          <pc:sldMk cId="519013552" sldId="619"/>
        </pc:sldMkLst>
      </pc:sldChg>
      <pc:sldChg chg="ord">
        <pc:chgData name="Stewart Gale" userId="3647ddd2-6040-41ae-a96d-232c23482af8" providerId="ADAL" clId="{C021F399-2C71-4F9D-AC8F-8E0B43D54A62}" dt="2024-01-17T10:20:30.815" v="51"/>
        <pc:sldMkLst>
          <pc:docMk/>
          <pc:sldMk cId="1903102545" sldId="621"/>
        </pc:sldMkLst>
      </pc:sldChg>
      <pc:sldChg chg="del">
        <pc:chgData name="Stewart Gale" userId="3647ddd2-6040-41ae-a96d-232c23482af8" providerId="ADAL" clId="{C021F399-2C71-4F9D-AC8F-8E0B43D54A62}" dt="2024-01-17T10:21:06.310" v="54" actId="47"/>
        <pc:sldMkLst>
          <pc:docMk/>
          <pc:sldMk cId="1345097496" sldId="622"/>
        </pc:sldMkLst>
      </pc:sldChg>
      <pc:sldChg chg="add del">
        <pc:chgData name="Stewart Gale" userId="3647ddd2-6040-41ae-a96d-232c23482af8" providerId="ADAL" clId="{C021F399-2C71-4F9D-AC8F-8E0B43D54A62}" dt="2024-01-17T10:21:04.932" v="53" actId="47"/>
        <pc:sldMkLst>
          <pc:docMk/>
          <pc:sldMk cId="3163144407" sldId="623"/>
        </pc:sldMkLst>
      </pc:sldChg>
      <pc:sldChg chg="del">
        <pc:chgData name="Stewart Gale" userId="3647ddd2-6040-41ae-a96d-232c23482af8" providerId="ADAL" clId="{C021F399-2C71-4F9D-AC8F-8E0B43D54A62}" dt="2024-01-17T10:18:21.021" v="29" actId="47"/>
        <pc:sldMkLst>
          <pc:docMk/>
          <pc:sldMk cId="3670420373" sldId="623"/>
        </pc:sldMkLst>
      </pc:sldChg>
      <pc:sldChg chg="add del">
        <pc:chgData name="Stewart Gale" userId="3647ddd2-6040-41ae-a96d-232c23482af8" providerId="ADAL" clId="{C021F399-2C71-4F9D-AC8F-8E0B43D54A62}" dt="2024-01-17T10:21:48.416" v="56"/>
        <pc:sldMkLst>
          <pc:docMk/>
          <pc:sldMk cId="2735266107" sldId="624"/>
        </pc:sldMkLst>
      </pc:sldChg>
      <pc:sldChg chg="del">
        <pc:chgData name="Stewart Gale" userId="3647ddd2-6040-41ae-a96d-232c23482af8" providerId="ADAL" clId="{C021F399-2C71-4F9D-AC8F-8E0B43D54A62}" dt="2024-01-17T10:18:21.548" v="30" actId="47"/>
        <pc:sldMkLst>
          <pc:docMk/>
          <pc:sldMk cId="2825310312" sldId="624"/>
        </pc:sldMkLst>
      </pc:sldChg>
      <pc:sldChg chg="del">
        <pc:chgData name="Stewart Gale" userId="3647ddd2-6040-41ae-a96d-232c23482af8" providerId="ADAL" clId="{C021F399-2C71-4F9D-AC8F-8E0B43D54A62}" dt="2024-01-17T10:18:22.036" v="31" actId="47"/>
        <pc:sldMkLst>
          <pc:docMk/>
          <pc:sldMk cId="942480618" sldId="625"/>
        </pc:sldMkLst>
      </pc:sldChg>
      <pc:sldChg chg="add ord">
        <pc:chgData name="Stewart Gale" userId="3647ddd2-6040-41ae-a96d-232c23482af8" providerId="ADAL" clId="{C021F399-2C71-4F9D-AC8F-8E0B43D54A62}" dt="2024-01-17T10:19:42.627" v="44"/>
        <pc:sldMkLst>
          <pc:docMk/>
          <pc:sldMk cId="2291395466" sldId="626"/>
        </pc:sldMkLst>
      </pc:sldChg>
      <pc:sldChg chg="del">
        <pc:chgData name="Stewart Gale" userId="3647ddd2-6040-41ae-a96d-232c23482af8" providerId="ADAL" clId="{C021F399-2C71-4F9D-AC8F-8E0B43D54A62}" dt="2024-01-17T10:18:25.423" v="38" actId="47"/>
        <pc:sldMkLst>
          <pc:docMk/>
          <pc:sldMk cId="3831376983" sldId="626"/>
        </pc:sldMkLst>
      </pc:sldChg>
      <pc:sldChg chg="add del">
        <pc:chgData name="Stewart Gale" userId="3647ddd2-6040-41ae-a96d-232c23482af8" providerId="ADAL" clId="{C021F399-2C71-4F9D-AC8F-8E0B43D54A62}" dt="2024-01-17T10:20:49.775" v="52" actId="47"/>
        <pc:sldMkLst>
          <pc:docMk/>
          <pc:sldMk cId="3396374830" sldId="627"/>
        </pc:sldMkLst>
      </pc:sldChg>
      <pc:sldChg chg="add del">
        <pc:chgData name="Stewart Gale" userId="3647ddd2-6040-41ae-a96d-232c23482af8" providerId="ADAL" clId="{C021F399-2C71-4F9D-AC8F-8E0B43D54A62}" dt="2024-01-17T10:20:16.137" v="48" actId="47"/>
        <pc:sldMkLst>
          <pc:docMk/>
          <pc:sldMk cId="3962333263" sldId="62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vimeo.com/828179328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.png"/><Relationship Id="rId3" Type="http://schemas.openxmlformats.org/officeDocument/2006/relationships/image" Target="../media/image360.png"/><Relationship Id="rId7" Type="http://schemas.openxmlformats.org/officeDocument/2006/relationships/image" Target="../media/image400.png"/><Relationship Id="rId12" Type="http://schemas.openxmlformats.org/officeDocument/2006/relationships/image" Target="../media/image45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0.png"/><Relationship Id="rId11" Type="http://schemas.openxmlformats.org/officeDocument/2006/relationships/image" Target="../media/image440.png"/><Relationship Id="rId5" Type="http://schemas.openxmlformats.org/officeDocument/2006/relationships/image" Target="../media/image380.png"/><Relationship Id="rId10" Type="http://schemas.openxmlformats.org/officeDocument/2006/relationships/image" Target="../media/image430.png"/><Relationship Id="rId4" Type="http://schemas.openxmlformats.org/officeDocument/2006/relationships/image" Target="../media/image370.png"/><Relationship Id="rId9" Type="http://schemas.openxmlformats.org/officeDocument/2006/relationships/image" Target="../media/image4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0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0.png"/><Relationship Id="rId7" Type="http://schemas.openxmlformats.org/officeDocument/2006/relationships/image" Target="../media/image53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0.png"/><Relationship Id="rId5" Type="http://schemas.openxmlformats.org/officeDocument/2006/relationships/image" Target="../media/image510.png"/><Relationship Id="rId4" Type="http://schemas.openxmlformats.org/officeDocument/2006/relationships/image" Target="../media/image5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5B4B11-AAC5-FD85-34C3-2C247CCCE19C}"/>
              </a:ext>
            </a:extLst>
          </p:cNvPr>
          <p:cNvSpPr txBox="1"/>
          <p:nvPr/>
        </p:nvSpPr>
        <p:spPr>
          <a:xfrm>
            <a:off x="1343472" y="1124744"/>
            <a:ext cx="921702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Algebraic </a:t>
            </a:r>
          </a:p>
          <a:p>
            <a:pPr algn="ctr"/>
            <a:r>
              <a:rPr lang="en-GB" sz="11500" b="1" u="sng" dirty="0"/>
              <a:t>Long Division </a:t>
            </a:r>
          </a:p>
        </p:txBody>
      </p:sp>
    </p:spTree>
    <p:extLst>
      <p:ext uri="{BB962C8B-B14F-4D97-AF65-F5344CB8AC3E}">
        <p14:creationId xmlns:p14="http://schemas.microsoft.com/office/powerpoint/2010/main" val="164379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59396" y="270800"/>
            <a:ext cx="108732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Learn how to do </a:t>
            </a:r>
          </a:p>
          <a:p>
            <a:pPr algn="ctr"/>
            <a:r>
              <a:rPr lang="en-GB" sz="6600" b="1" dirty="0"/>
              <a:t>algebraic long division </a:t>
            </a:r>
          </a:p>
          <a:p>
            <a:pPr algn="ctr"/>
            <a:r>
              <a:rPr lang="en-GB" sz="6600" dirty="0"/>
              <a:t>by clicking the symbol below.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4974" t="6710" r="5502" b="3765"/>
          <a:stretch/>
        </p:blipFill>
        <p:spPr>
          <a:xfrm>
            <a:off x="4511824" y="3645024"/>
            <a:ext cx="2930586" cy="293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287715" y="1714541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087915" y="1066469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087915" y="1066469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51447" y="985288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447" y="985288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94751" y="1080290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751" y="1080290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54127" y="235473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127" y="235473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79011" y="1816284"/>
                <a:ext cx="26538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011" y="1816284"/>
                <a:ext cx="265380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254127" y="2647280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47884" y="2718533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884" y="2718533"/>
                <a:ext cx="309634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59759" y="235473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759" y="235473"/>
                <a:ext cx="165618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24362" y="3466403"/>
                <a:ext cx="3329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362" y="3466403"/>
                <a:ext cx="3329012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259759" y="4301524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92007" y="1816284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87438" y="4309275"/>
                <a:ext cx="26574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438" y="4309275"/>
                <a:ext cx="2657425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86502" y="241615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502" y="241615"/>
                <a:ext cx="1343970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8788151" y="1816284"/>
            <a:ext cx="0" cy="249299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11189" y="5026855"/>
                <a:ext cx="26930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189" y="5026855"/>
                <a:ext cx="269305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373763" y="5815245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813903" y="5857811"/>
                <a:ext cx="5979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903" y="5857811"/>
                <a:ext cx="597900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03512" y="2276872"/>
                <a:ext cx="1902544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Divide just the first terms, 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276872"/>
                <a:ext cx="1902544" cy="923330"/>
              </a:xfrm>
              <a:prstGeom prst="rect">
                <a:avLst/>
              </a:prstGeom>
              <a:blipFill>
                <a:blip r:embed="rId13"/>
                <a:stretch>
                  <a:fillRect l="-1893" t="-2581" b="-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4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9" grpId="0"/>
      <p:bldP spid="21" grpId="0"/>
      <p:bldP spid="24" grpId="0"/>
      <p:bldP spid="27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517556" y="1883733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317756" y="1235661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317756" y="1235661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+ 5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 t="-16058" r="-33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+ 28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+ 15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 l="-504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 l="-24468" t="-16058" r="-4255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+ 30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blipFill>
                <a:blip r:embed="rId5"/>
                <a:stretch>
                  <a:fillRect l="-9850" t="-16176" r="-342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483968" y="2816472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blipFill>
                <a:blip r:embed="rId6"/>
                <a:stretch>
                  <a:fillRect l="-907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blipFill>
                <a:blip r:embed="rId7"/>
                <a:stretch>
                  <a:fillRect l="-1697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 </a:t>
                </a:r>
                <a:r>
                  <a:rPr lang="en-GB" sz="4800" dirty="0"/>
                  <a:t>– 10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blipFill>
                <a:blip r:embed="rId8"/>
                <a:stretch>
                  <a:fillRect l="-8425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489600" y="4470716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21848" y="1985476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blipFill>
                <a:blip r:embed="rId9"/>
                <a:stretch>
                  <a:fillRect l="-12295" t="-16176" r="-16120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241974" y="410809"/>
            <a:ext cx="1343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+ 3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017992" y="1985476"/>
            <a:ext cx="0" cy="249299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blipFill>
                <a:blip r:embed="rId10"/>
                <a:stretch>
                  <a:fillRect l="-12262" t="-16058" r="-15804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603604" y="5984437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43744" y="6027005"/>
            <a:ext cx="59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blipFill>
                <a:blip r:embed="rId11"/>
                <a:stretch>
                  <a:fillRect l="-1433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H="1">
            <a:off x="5544460" y="362857"/>
            <a:ext cx="232229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Multiply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by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+5)</m:t>
                    </m:r>
                  </m:oMath>
                </a14:m>
                <a:r>
                  <a:rPr lang="en-GB" dirty="0"/>
                  <a:t>. The first term should match with above.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blipFill>
                <a:blip r:embed="rId12"/>
                <a:stretch>
                  <a:fillRect l="-1865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4034971" y="2278743"/>
            <a:ext cx="464458" cy="29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516237" y="2097349"/>
            <a:ext cx="1296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Subtract and carry down next term.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201025" y="2465527"/>
            <a:ext cx="1352088" cy="420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Now repeat! 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blipFill>
                <a:blip r:embed="rId13"/>
                <a:stretch>
                  <a:fillRect l="-1724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H="1">
            <a:off x="7096125" y="237105"/>
            <a:ext cx="773372" cy="36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742357" y="6015844"/>
            <a:ext cx="1296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the remainder.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988300" y="6311904"/>
            <a:ext cx="952500" cy="20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10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9" grpId="0"/>
      <p:bldP spid="21" grpId="0"/>
      <p:bldP spid="24" grpId="0"/>
      <p:bldP spid="27" grpId="0"/>
      <p:bldP spid="11" grpId="0"/>
      <p:bldP spid="26" grpId="0"/>
      <p:bldP spid="30" grpId="0"/>
      <p:bldP spid="34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03111" y="390048"/>
                <a:ext cx="6984775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Divide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4400" dirty="0"/>
                  <a:t> by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111" y="390048"/>
                <a:ext cx="6984775" cy="769441"/>
              </a:xfrm>
              <a:prstGeom prst="rect">
                <a:avLst/>
              </a:prstGeom>
              <a:blipFill>
                <a:blip r:embed="rId2"/>
                <a:stretch>
                  <a:fillRect t="-5333" b="-2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35765" y="4127772"/>
                <a:ext cx="35367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765" y="4127772"/>
                <a:ext cx="353678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2397813" y="3043483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98013" y="2395411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013" y="2395411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82803" y="2276132"/>
                <a:ext cx="20124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03" y="2276132"/>
                <a:ext cx="201249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64224" y="2352331"/>
                <a:ext cx="63037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+0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224" y="2352331"/>
                <a:ext cx="630377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20136" y="1536266"/>
                <a:ext cx="101169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1536266"/>
                <a:ext cx="101169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10565" y="2870117"/>
                <a:ext cx="29855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565" y="2870117"/>
                <a:ext cx="298558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4402325" y="3646022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448303" y="3579350"/>
                <a:ext cx="172838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3" y="3579350"/>
                <a:ext cx="1728389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>
            <a:off x="5938182" y="4928791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110119" y="3082016"/>
            <a:ext cx="5195" cy="57811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96200" y="4853994"/>
                <a:ext cx="9223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4853994"/>
                <a:ext cx="922302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H="1">
            <a:off x="9439275" y="3107129"/>
            <a:ext cx="11424" cy="1546485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64152" y="5447238"/>
                <a:ext cx="28695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447238"/>
                <a:ext cx="286951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/>
          <p:nvPr/>
        </p:nvCxnSpPr>
        <p:spPr>
          <a:xfrm>
            <a:off x="7925998" y="6260369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86147" y="6165305"/>
                <a:ext cx="10045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147" y="6165305"/>
                <a:ext cx="1004556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26249" y="1595780"/>
                <a:ext cx="131144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249" y="1595780"/>
                <a:ext cx="1311448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448303" y="1558805"/>
                <a:ext cx="174381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3" y="1558805"/>
                <a:ext cx="1743811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136521" y="3533102"/>
                <a:ext cx="147130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521" y="3533102"/>
                <a:ext cx="1471300" cy="83099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8751073" y="4825352"/>
                <a:ext cx="107456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073" y="4825352"/>
                <a:ext cx="1074560" cy="83099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4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5" grpId="0"/>
      <p:bldP spid="19" grpId="0"/>
      <p:bldP spid="22" grpId="0"/>
      <p:bldP spid="24" grpId="0"/>
      <p:bldP spid="16" grpId="0"/>
      <p:bldP spid="20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695598" y="273487"/>
                <a:ext cx="10584978" cy="9685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sz="5400" dirty="0"/>
                  <a:t>Fully 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+5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−12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98" y="273487"/>
                <a:ext cx="10584978" cy="968564"/>
              </a:xfrm>
              <a:prstGeom prst="rect">
                <a:avLst/>
              </a:prstGeom>
              <a:blipFill>
                <a:blip r:embed="rId2"/>
                <a:stretch>
                  <a:fillRect t="-7568" b="-216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2316756" y="3118249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116956" y="2470177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16956" y="2470177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80488" y="2388996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488" y="2388996"/>
                <a:ext cx="16353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23792" y="2483998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483998"/>
                <a:ext cx="556433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83168" y="1639181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168" y="1639181"/>
                <a:ext cx="114964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88800" y="1639181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800" y="1639181"/>
                <a:ext cx="165618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15543" y="1645323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543" y="1645323"/>
                <a:ext cx="134397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15480" y="3963066"/>
                <a:ext cx="10945213" cy="1402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−12=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+7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                                        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80" y="3963066"/>
                <a:ext cx="10945213" cy="1402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98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03512" y="388439"/>
                <a:ext cx="857386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Fully factorise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−9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given that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r>
                  <a:rPr lang="en-GB" sz="4400" dirty="0"/>
                  <a:t> is a factor.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88439"/>
                <a:ext cx="8573868" cy="1446550"/>
              </a:xfrm>
              <a:prstGeom prst="rect">
                <a:avLst/>
              </a:prstGeom>
              <a:blipFill>
                <a:blip r:embed="rId2"/>
                <a:stretch>
                  <a:fillRect t="-266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59595" y="5682815"/>
                <a:ext cx="72728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−3)(2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+1)(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5" y="5682815"/>
                <a:ext cx="727280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18487" y="2149022"/>
                <a:ext cx="87849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(2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−9)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 ÷</a:t>
                </a:r>
                <a14:m>
                  <m:oMath xmlns:m="http://schemas.openxmlformats.org/officeDocument/2006/math">
                    <m:r>
                      <a:rPr lang="en-GB" sz="4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487" y="2149022"/>
                <a:ext cx="8784976" cy="769441"/>
              </a:xfrm>
              <a:prstGeom prst="rect">
                <a:avLst/>
              </a:prstGeom>
              <a:blipFill>
                <a:blip r:embed="rId4"/>
                <a:stretch>
                  <a:fillRect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84617" y="3829897"/>
                <a:ext cx="5782289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+7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617" y="3829897"/>
                <a:ext cx="5782289" cy="8565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791744" y="3022703"/>
            <a:ext cx="4768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Use long division to get </a:t>
            </a:r>
            <a:endParaRPr lang="en-GB" sz="3600" dirty="0"/>
          </a:p>
        </p:txBody>
      </p:sp>
      <p:sp>
        <p:nvSpPr>
          <p:cNvPr id="10" name="Rectangle 9"/>
          <p:cNvSpPr/>
          <p:nvPr/>
        </p:nvSpPr>
        <p:spPr>
          <a:xfrm>
            <a:off x="3868258" y="4861481"/>
            <a:ext cx="4701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Factorise the quadratic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3526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6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22355</TotalTime>
  <Words>346</Words>
  <Application>Microsoft Office PowerPoint</Application>
  <PresentationFormat>Widescreen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675</cp:revision>
  <dcterms:created xsi:type="dcterms:W3CDTF">2013-02-28T07:36:55Z</dcterms:created>
  <dcterms:modified xsi:type="dcterms:W3CDTF">2024-01-17T10:21:58Z</dcterms:modified>
</cp:coreProperties>
</file>